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71" r:id="rId5"/>
    <p:sldId id="256" r:id="rId6"/>
    <p:sldId id="257" r:id="rId7"/>
    <p:sldId id="258" r:id="rId8"/>
    <p:sldId id="259" r:id="rId9"/>
    <p:sldId id="260" r:id="rId10"/>
    <p:sldId id="261" r:id="rId11"/>
    <p:sldId id="268" r:id="rId12"/>
    <p:sldId id="263" r:id="rId13"/>
    <p:sldId id="264" r:id="rId14"/>
    <p:sldId id="265" r:id="rId15"/>
    <p:sldId id="266" r:id="rId16"/>
    <p:sldId id="269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61E"/>
    <a:srgbClr val="3C8A94"/>
    <a:srgbClr val="97C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F825BF-B854-4AC7-920A-A109D8FD11DE}" v="166" dt="2020-09-21T13:56:24.911"/>
    <p1510:client id="{8D0079F3-CDF3-4A84-A837-0749476B5E3C}" v="2" dt="2020-09-22T11:25:34.179"/>
    <p1510:client id="{C977452D-D683-4CE0-8852-D76FC8784FF7}" v="982" dt="2020-09-22T11:05:23.6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pina Gerasimidou" userId="1e4e5938-f73e-42d3-a61b-def9922739a5" providerId="ADAL" clId="{C977452D-D683-4CE0-8852-D76FC8784FF7}"/>
    <pc:docChg chg="undo custSel mod addSld delSld modSld sldOrd">
      <pc:chgData name="Despina Gerasimidou" userId="1e4e5938-f73e-42d3-a61b-def9922739a5" providerId="ADAL" clId="{C977452D-D683-4CE0-8852-D76FC8784FF7}" dt="2020-09-22T11:11:08.454" v="1011"/>
      <pc:docMkLst>
        <pc:docMk/>
      </pc:docMkLst>
      <pc:sldChg chg="addSp delSp mod">
        <pc:chgData name="Despina Gerasimidou" userId="1e4e5938-f73e-42d3-a61b-def9922739a5" providerId="ADAL" clId="{C977452D-D683-4CE0-8852-D76FC8784FF7}" dt="2020-09-21T12:40:43.467" v="149" actId="478"/>
        <pc:sldMkLst>
          <pc:docMk/>
          <pc:sldMk cId="3010896626" sldId="257"/>
        </pc:sldMkLst>
        <pc:spChg chg="add del">
          <ac:chgData name="Despina Gerasimidou" userId="1e4e5938-f73e-42d3-a61b-def9922739a5" providerId="ADAL" clId="{C977452D-D683-4CE0-8852-D76FC8784FF7}" dt="2020-09-21T12:40:42.673" v="148" actId="478"/>
          <ac:spMkLst>
            <pc:docMk/>
            <pc:sldMk cId="3010896626" sldId="257"/>
            <ac:spMk id="9" creationId="{4E9C61F2-DC28-4956-9A6F-6C05325E46F4}"/>
          </ac:spMkLst>
        </pc:spChg>
        <pc:spChg chg="add del">
          <ac:chgData name="Despina Gerasimidou" userId="1e4e5938-f73e-42d3-a61b-def9922739a5" providerId="ADAL" clId="{C977452D-D683-4CE0-8852-D76FC8784FF7}" dt="2020-09-21T12:40:43.467" v="149" actId="478"/>
          <ac:spMkLst>
            <pc:docMk/>
            <pc:sldMk cId="3010896626" sldId="257"/>
            <ac:spMk id="10" creationId="{A433CC8D-4DC6-4EED-AF36-7E2AF385F2A9}"/>
          </ac:spMkLst>
        </pc:spChg>
        <pc:spChg chg="add del">
          <ac:chgData name="Despina Gerasimidou" userId="1e4e5938-f73e-42d3-a61b-def9922739a5" providerId="ADAL" clId="{C977452D-D683-4CE0-8852-D76FC8784FF7}" dt="2020-09-21T12:40:42.673" v="148" actId="478"/>
          <ac:spMkLst>
            <pc:docMk/>
            <pc:sldMk cId="3010896626" sldId="257"/>
            <ac:spMk id="13" creationId="{A072B439-6ED1-41FB-93C6-1F8DE17F87D3}"/>
          </ac:spMkLst>
        </pc:spChg>
        <pc:spChg chg="add del">
          <ac:chgData name="Despina Gerasimidou" userId="1e4e5938-f73e-42d3-a61b-def9922739a5" providerId="ADAL" clId="{C977452D-D683-4CE0-8852-D76FC8784FF7}" dt="2020-09-21T12:40:42.673" v="148" actId="478"/>
          <ac:spMkLst>
            <pc:docMk/>
            <pc:sldMk cId="3010896626" sldId="257"/>
            <ac:spMk id="15" creationId="{6AC57B1C-B2DF-4559-A05A-8CF5D5DFE2FF}"/>
          </ac:spMkLst>
        </pc:spChg>
        <pc:spChg chg="add del">
          <ac:chgData name="Despina Gerasimidou" userId="1e4e5938-f73e-42d3-a61b-def9922739a5" providerId="ADAL" clId="{C977452D-D683-4CE0-8852-D76FC8784FF7}" dt="2020-09-21T12:40:42.673" v="148" actId="478"/>
          <ac:spMkLst>
            <pc:docMk/>
            <pc:sldMk cId="3010896626" sldId="257"/>
            <ac:spMk id="17" creationId="{CADF15B9-3846-45D0-841D-7135F3611A7C}"/>
          </ac:spMkLst>
        </pc:spChg>
      </pc:sldChg>
      <pc:sldChg chg="delSp add del mod">
        <pc:chgData name="Despina Gerasimidou" userId="1e4e5938-f73e-42d3-a61b-def9922739a5" providerId="ADAL" clId="{C977452D-D683-4CE0-8852-D76FC8784FF7}" dt="2020-09-21T12:38:30.906" v="114" actId="47"/>
        <pc:sldMkLst>
          <pc:docMk/>
          <pc:sldMk cId="239289849" sldId="262"/>
        </pc:sldMkLst>
        <pc:picChg chg="del">
          <ac:chgData name="Despina Gerasimidou" userId="1e4e5938-f73e-42d3-a61b-def9922739a5" providerId="ADAL" clId="{C977452D-D683-4CE0-8852-D76FC8784FF7}" dt="2020-09-21T12:38:22.229" v="112" actId="21"/>
          <ac:picMkLst>
            <pc:docMk/>
            <pc:sldMk cId="239289849" sldId="262"/>
            <ac:picMk id="5" creationId="{3DFB949F-CECE-4A68-99EC-575328586D6C}"/>
          </ac:picMkLst>
        </pc:picChg>
      </pc:sldChg>
      <pc:sldChg chg="new del">
        <pc:chgData name="Despina Gerasimidou" userId="1e4e5938-f73e-42d3-a61b-def9922739a5" providerId="ADAL" clId="{C977452D-D683-4CE0-8852-D76FC8784FF7}" dt="2020-09-21T12:01:56.259" v="12" actId="47"/>
        <pc:sldMkLst>
          <pc:docMk/>
          <pc:sldMk cId="781137881" sldId="272"/>
        </pc:sldMkLst>
      </pc:sldChg>
      <pc:sldChg chg="addSp delSp modSp add del mod setBg delAnim modAnim">
        <pc:chgData name="Despina Gerasimidou" userId="1e4e5938-f73e-42d3-a61b-def9922739a5" providerId="ADAL" clId="{C977452D-D683-4CE0-8852-D76FC8784FF7}" dt="2020-09-21T12:35:24.957" v="62" actId="47"/>
        <pc:sldMkLst>
          <pc:docMk/>
          <pc:sldMk cId="1930725063" sldId="273"/>
        </pc:sldMkLst>
        <pc:spChg chg="add del mod">
          <ac:chgData name="Despina Gerasimidou" userId="1e4e5938-f73e-42d3-a61b-def9922739a5" providerId="ADAL" clId="{C977452D-D683-4CE0-8852-D76FC8784FF7}" dt="2020-09-21T12:26:10.049" v="21"/>
          <ac:spMkLst>
            <pc:docMk/>
            <pc:sldMk cId="1930725063" sldId="273"/>
            <ac:spMk id="3" creationId="{D5FFA084-FA5E-407E-8489-79578F4C67A3}"/>
          </ac:spMkLst>
        </pc:spChg>
        <pc:spChg chg="add mod">
          <ac:chgData name="Despina Gerasimidou" userId="1e4e5938-f73e-42d3-a61b-def9922739a5" providerId="ADAL" clId="{C977452D-D683-4CE0-8852-D76FC8784FF7}" dt="2020-09-21T12:34:46.815" v="52" actId="21"/>
          <ac:spMkLst>
            <pc:docMk/>
            <pc:sldMk cId="1930725063" sldId="273"/>
            <ac:spMk id="7" creationId="{44F75D5D-9118-4A73-9F04-2AA0777CADC2}"/>
          </ac:spMkLst>
        </pc:spChg>
        <pc:picChg chg="del">
          <ac:chgData name="Despina Gerasimidou" userId="1e4e5938-f73e-42d3-a61b-def9922739a5" providerId="ADAL" clId="{C977452D-D683-4CE0-8852-D76FC8784FF7}" dt="2020-09-21T12:26:03.253" v="20" actId="478"/>
          <ac:picMkLst>
            <pc:docMk/>
            <pc:sldMk cId="1930725063" sldId="273"/>
            <ac:picMk id="4" creationId="{85C63224-263B-40DC-BEB1-F7F5D4851056}"/>
          </ac:picMkLst>
        </pc:picChg>
        <pc:picChg chg="add del mod">
          <ac:chgData name="Despina Gerasimidou" userId="1e4e5938-f73e-42d3-a61b-def9922739a5" providerId="ADAL" clId="{C977452D-D683-4CE0-8852-D76FC8784FF7}" dt="2020-09-21T12:34:46.815" v="52" actId="21"/>
          <ac:picMkLst>
            <pc:docMk/>
            <pc:sldMk cId="1930725063" sldId="273"/>
            <ac:picMk id="5" creationId="{02DA1B1C-E2E0-4CFD-8F62-4EABEFEF0A2B}"/>
          </ac:picMkLst>
        </pc:picChg>
      </pc:sldChg>
      <pc:sldChg chg="addSp delSp modSp add del mod">
        <pc:chgData name="Despina Gerasimidou" userId="1e4e5938-f73e-42d3-a61b-def9922739a5" providerId="ADAL" clId="{C977452D-D683-4CE0-8852-D76FC8784FF7}" dt="2020-09-21T12:37:52.548" v="105" actId="47"/>
        <pc:sldMkLst>
          <pc:docMk/>
          <pc:sldMk cId="604638468" sldId="274"/>
        </pc:sldMkLst>
        <pc:spChg chg="add mod">
          <ac:chgData name="Despina Gerasimidou" userId="1e4e5938-f73e-42d3-a61b-def9922739a5" providerId="ADAL" clId="{C977452D-D683-4CE0-8852-D76FC8784FF7}" dt="2020-09-21T12:37:25.820" v="95" actId="21"/>
          <ac:spMkLst>
            <pc:docMk/>
            <pc:sldMk cId="604638468" sldId="274"/>
            <ac:spMk id="3" creationId="{96A3AB6D-BFF4-486D-ABF9-4CAE55A1AB87}"/>
          </ac:spMkLst>
        </pc:spChg>
        <pc:picChg chg="del">
          <ac:chgData name="Despina Gerasimidou" userId="1e4e5938-f73e-42d3-a61b-def9922739a5" providerId="ADAL" clId="{C977452D-D683-4CE0-8852-D76FC8784FF7}" dt="2020-09-21T12:37:25.820" v="95" actId="21"/>
          <ac:picMkLst>
            <pc:docMk/>
            <pc:sldMk cId="604638468" sldId="274"/>
            <ac:picMk id="5" creationId="{87A45D3A-E375-4FE0-B8AE-83ED4D9D9B3D}"/>
          </ac:picMkLst>
        </pc:picChg>
      </pc:sldChg>
      <pc:sldChg chg="add del">
        <pc:chgData name="Despina Gerasimidou" userId="1e4e5938-f73e-42d3-a61b-def9922739a5" providerId="ADAL" clId="{C977452D-D683-4CE0-8852-D76FC8784FF7}" dt="2020-09-21T12:27:19.022" v="27" actId="47"/>
        <pc:sldMkLst>
          <pc:docMk/>
          <pc:sldMk cId="1145214694" sldId="275"/>
        </pc:sldMkLst>
      </pc:sldChg>
      <pc:sldChg chg="add del">
        <pc:chgData name="Despina Gerasimidou" userId="1e4e5938-f73e-42d3-a61b-def9922739a5" providerId="ADAL" clId="{C977452D-D683-4CE0-8852-D76FC8784FF7}" dt="2020-09-21T12:34:18.205" v="35" actId="47"/>
        <pc:sldMkLst>
          <pc:docMk/>
          <pc:sldMk cId="3036172429" sldId="276"/>
        </pc:sldMkLst>
      </pc:sldChg>
      <pc:sldChg chg="add ord">
        <pc:chgData name="Despina Gerasimidou" userId="1e4e5938-f73e-42d3-a61b-def9922739a5" providerId="ADAL" clId="{C977452D-D683-4CE0-8852-D76FC8784FF7}" dt="2020-09-21T12:35:30.324" v="64"/>
        <pc:sldMkLst>
          <pc:docMk/>
          <pc:sldMk cId="2925240527" sldId="277"/>
        </pc:sldMkLst>
      </pc:sldChg>
      <pc:sldChg chg="add del">
        <pc:chgData name="Despina Gerasimidou" userId="1e4e5938-f73e-42d3-a61b-def9922739a5" providerId="ADAL" clId="{C977452D-D683-4CE0-8852-D76FC8784FF7}" dt="2020-09-21T12:36:34.831" v="83" actId="47"/>
        <pc:sldMkLst>
          <pc:docMk/>
          <pc:sldMk cId="4086997443" sldId="278"/>
        </pc:sldMkLst>
      </pc:sldChg>
      <pc:sldChg chg="add del">
        <pc:chgData name="Despina Gerasimidou" userId="1e4e5938-f73e-42d3-a61b-def9922739a5" providerId="ADAL" clId="{C977452D-D683-4CE0-8852-D76FC8784FF7}" dt="2020-09-21T12:36:57.572" v="87" actId="47"/>
        <pc:sldMkLst>
          <pc:docMk/>
          <pc:sldMk cId="63483325" sldId="279"/>
        </pc:sldMkLst>
      </pc:sldChg>
      <pc:sldChg chg="addSp delSp modSp add del mod">
        <pc:chgData name="Despina Gerasimidou" userId="1e4e5938-f73e-42d3-a61b-def9922739a5" providerId="ADAL" clId="{C977452D-D683-4CE0-8852-D76FC8784FF7}" dt="2020-09-21T12:37:15.797" v="91" actId="47"/>
        <pc:sldMkLst>
          <pc:docMk/>
          <pc:sldMk cId="2008062001" sldId="280"/>
        </pc:sldMkLst>
        <pc:spChg chg="add mod">
          <ac:chgData name="Despina Gerasimidou" userId="1e4e5938-f73e-42d3-a61b-def9922739a5" providerId="ADAL" clId="{C977452D-D683-4CE0-8852-D76FC8784FF7}" dt="2020-09-21T12:37:08.725" v="89" actId="21"/>
          <ac:spMkLst>
            <pc:docMk/>
            <pc:sldMk cId="2008062001" sldId="280"/>
            <ac:spMk id="3" creationId="{78728004-445D-4AA3-9B60-6A987CB99E12}"/>
          </ac:spMkLst>
        </pc:spChg>
        <pc:picChg chg="del">
          <ac:chgData name="Despina Gerasimidou" userId="1e4e5938-f73e-42d3-a61b-def9922739a5" providerId="ADAL" clId="{C977452D-D683-4CE0-8852-D76FC8784FF7}" dt="2020-09-21T12:37:08.725" v="89" actId="21"/>
          <ac:picMkLst>
            <pc:docMk/>
            <pc:sldMk cId="2008062001" sldId="280"/>
            <ac:picMk id="5" creationId="{F10487F2-4726-45C9-A185-FE26CE3079E5}"/>
          </ac:picMkLst>
        </pc:picChg>
      </pc:sldChg>
      <pc:sldChg chg="delSp add del mod">
        <pc:chgData name="Despina Gerasimidou" userId="1e4e5938-f73e-42d3-a61b-def9922739a5" providerId="ADAL" clId="{C977452D-D683-4CE0-8852-D76FC8784FF7}" dt="2020-09-21T12:37:23.292" v="94" actId="47"/>
        <pc:sldMkLst>
          <pc:docMk/>
          <pc:sldMk cId="1016982391" sldId="281"/>
        </pc:sldMkLst>
        <pc:picChg chg="del">
          <ac:chgData name="Despina Gerasimidou" userId="1e4e5938-f73e-42d3-a61b-def9922739a5" providerId="ADAL" clId="{C977452D-D683-4CE0-8852-D76FC8784FF7}" dt="2020-09-21T12:37:17.375" v="92" actId="21"/>
          <ac:picMkLst>
            <pc:docMk/>
            <pc:sldMk cId="1016982391" sldId="281"/>
            <ac:picMk id="5" creationId="{D239B284-B1EB-40D1-9690-F81B4D8B5DB2}"/>
          </ac:picMkLst>
        </pc:picChg>
      </pc:sldChg>
      <pc:sldChg chg="add del">
        <pc:chgData name="Despina Gerasimidou" userId="1e4e5938-f73e-42d3-a61b-def9922739a5" providerId="ADAL" clId="{C977452D-D683-4CE0-8852-D76FC8784FF7}" dt="2020-09-21T12:37:52.197" v="104" actId="47"/>
        <pc:sldMkLst>
          <pc:docMk/>
          <pc:sldMk cId="2776296204" sldId="282"/>
        </pc:sldMkLst>
      </pc:sldChg>
      <pc:sldChg chg="delSp add del mod">
        <pc:chgData name="Despina Gerasimidou" userId="1e4e5938-f73e-42d3-a61b-def9922739a5" providerId="ADAL" clId="{C977452D-D683-4CE0-8852-D76FC8784FF7}" dt="2020-09-21T12:38:13.228" v="110" actId="47"/>
        <pc:sldMkLst>
          <pc:docMk/>
          <pc:sldMk cId="430035707" sldId="283"/>
        </pc:sldMkLst>
        <pc:picChg chg="del">
          <ac:chgData name="Despina Gerasimidou" userId="1e4e5938-f73e-42d3-a61b-def9922739a5" providerId="ADAL" clId="{C977452D-D683-4CE0-8852-D76FC8784FF7}" dt="2020-09-21T12:38:01.536" v="107" actId="21"/>
          <ac:picMkLst>
            <pc:docMk/>
            <pc:sldMk cId="430035707" sldId="283"/>
            <ac:picMk id="5" creationId="{1BD2A535-31AB-4C36-81BA-C5E992BAD627}"/>
          </ac:picMkLst>
        </pc:picChg>
      </pc:sldChg>
      <pc:sldChg chg="add del">
        <pc:chgData name="Despina Gerasimidou" userId="1e4e5938-f73e-42d3-a61b-def9922739a5" providerId="ADAL" clId="{C977452D-D683-4CE0-8852-D76FC8784FF7}" dt="2020-09-21T12:01:35.020" v="5" actId="47"/>
        <pc:sldMkLst>
          <pc:docMk/>
          <pc:sldMk cId="3261747445" sldId="284"/>
        </pc:sldMkLst>
      </pc:sldChg>
      <pc:sldChg chg="add del">
        <pc:chgData name="Despina Gerasimidou" userId="1e4e5938-f73e-42d3-a61b-def9922739a5" providerId="ADAL" clId="{C977452D-D683-4CE0-8852-D76FC8784FF7}" dt="2020-09-21T12:01:50.919" v="10" actId="47"/>
        <pc:sldMkLst>
          <pc:docMk/>
          <pc:sldMk cId="3099834086" sldId="285"/>
        </pc:sldMkLst>
      </pc:sldChg>
      <pc:sldChg chg="add del">
        <pc:chgData name="Despina Gerasimidou" userId="1e4e5938-f73e-42d3-a61b-def9922739a5" providerId="ADAL" clId="{C977452D-D683-4CE0-8852-D76FC8784FF7}" dt="2020-09-21T12:02:06.757" v="14" actId="47"/>
        <pc:sldMkLst>
          <pc:docMk/>
          <pc:sldMk cId="800625088" sldId="286"/>
        </pc:sldMkLst>
      </pc:sldChg>
      <pc:sldChg chg="add del">
        <pc:chgData name="Despina Gerasimidou" userId="1e4e5938-f73e-42d3-a61b-def9922739a5" providerId="ADAL" clId="{C977452D-D683-4CE0-8852-D76FC8784FF7}" dt="2020-09-21T12:01:55.272" v="11" actId="2696"/>
        <pc:sldMkLst>
          <pc:docMk/>
          <pc:sldMk cId="3224781543" sldId="286"/>
        </pc:sldMkLst>
      </pc:sldChg>
      <pc:sldChg chg="add del">
        <pc:chgData name="Despina Gerasimidou" userId="1e4e5938-f73e-42d3-a61b-def9922739a5" providerId="ADAL" clId="{C977452D-D683-4CE0-8852-D76FC8784FF7}" dt="2020-09-21T12:01:55.272" v="11" actId="2696"/>
        <pc:sldMkLst>
          <pc:docMk/>
          <pc:sldMk cId="2320462022" sldId="287"/>
        </pc:sldMkLst>
      </pc:sldChg>
      <pc:sldChg chg="add del">
        <pc:chgData name="Despina Gerasimidou" userId="1e4e5938-f73e-42d3-a61b-def9922739a5" providerId="ADAL" clId="{C977452D-D683-4CE0-8852-D76FC8784FF7}" dt="2020-09-21T12:02:10.386" v="15" actId="47"/>
        <pc:sldMkLst>
          <pc:docMk/>
          <pc:sldMk cId="2854570928" sldId="287"/>
        </pc:sldMkLst>
      </pc:sldChg>
      <pc:sldChg chg="modSp add del mod">
        <pc:chgData name="Despina Gerasimidou" userId="1e4e5938-f73e-42d3-a61b-def9922739a5" providerId="ADAL" clId="{C977452D-D683-4CE0-8852-D76FC8784FF7}" dt="2020-09-21T14:11:09.412" v="483" actId="47"/>
        <pc:sldMkLst>
          <pc:docMk/>
          <pc:sldMk cId="1148159182" sldId="288"/>
        </pc:sldMkLst>
        <pc:picChg chg="mod">
          <ac:chgData name="Despina Gerasimidou" userId="1e4e5938-f73e-42d3-a61b-def9922739a5" providerId="ADAL" clId="{C977452D-D683-4CE0-8852-D76FC8784FF7}" dt="2020-09-21T12:02:18.746" v="17" actId="14100"/>
          <ac:picMkLst>
            <pc:docMk/>
            <pc:sldMk cId="1148159182" sldId="288"/>
            <ac:picMk id="5" creationId="{9DDCBB0A-16F9-41EE-B94D-F9E871CCAA20}"/>
          </ac:picMkLst>
        </pc:picChg>
      </pc:sldChg>
      <pc:sldChg chg="delSp add del setBg delDesignElem">
        <pc:chgData name="Despina Gerasimidou" userId="1e4e5938-f73e-42d3-a61b-def9922739a5" providerId="ADAL" clId="{C977452D-D683-4CE0-8852-D76FC8784FF7}" dt="2020-09-21T12:01:55.272" v="11" actId="2696"/>
        <pc:sldMkLst>
          <pc:docMk/>
          <pc:sldMk cId="2637296018" sldId="288"/>
        </pc:sldMkLst>
        <pc:spChg chg="del">
          <ac:chgData name="Despina Gerasimidou" userId="1e4e5938-f73e-42d3-a61b-def9922739a5" providerId="ADAL" clId="{C977452D-D683-4CE0-8852-D76FC8784FF7}" dt="2020-09-21T12:01:25.221" v="4"/>
          <ac:spMkLst>
            <pc:docMk/>
            <pc:sldMk cId="2637296018" sldId="288"/>
            <ac:spMk id="10" creationId="{42A4FC2C-047E-45A5-965D-8E1E3BF09BC6}"/>
          </ac:spMkLst>
        </pc:spChg>
      </pc:sldChg>
      <pc:sldChg chg="addSp delSp modSp add del mod">
        <pc:chgData name="Despina Gerasimidou" userId="1e4e5938-f73e-42d3-a61b-def9922739a5" providerId="ADAL" clId="{C977452D-D683-4CE0-8852-D76FC8784FF7}" dt="2020-09-21T14:12:09.538" v="505" actId="47"/>
        <pc:sldMkLst>
          <pc:docMk/>
          <pc:sldMk cId="908700820" sldId="289"/>
        </pc:sldMkLst>
        <pc:spChg chg="add mod">
          <ac:chgData name="Despina Gerasimidou" userId="1e4e5938-f73e-42d3-a61b-def9922739a5" providerId="ADAL" clId="{C977452D-D683-4CE0-8852-D76FC8784FF7}" dt="2020-09-21T14:12:08.600" v="504" actId="478"/>
          <ac:spMkLst>
            <pc:docMk/>
            <pc:sldMk cId="908700820" sldId="289"/>
            <ac:spMk id="3" creationId="{0C1D551A-9104-4B15-A3B1-23E192ADFE82}"/>
          </ac:spMkLst>
        </pc:spChg>
        <pc:picChg chg="del">
          <ac:chgData name="Despina Gerasimidou" userId="1e4e5938-f73e-42d3-a61b-def9922739a5" providerId="ADAL" clId="{C977452D-D683-4CE0-8852-D76FC8784FF7}" dt="2020-09-21T14:12:08.600" v="504" actId="478"/>
          <ac:picMkLst>
            <pc:docMk/>
            <pc:sldMk cId="908700820" sldId="289"/>
            <ac:picMk id="5" creationId="{C14FD05B-4EE2-4F79-AFE8-51BD13E51CC3}"/>
          </ac:picMkLst>
        </pc:picChg>
      </pc:sldChg>
      <pc:sldChg chg="delSp add del setBg delDesignElem">
        <pc:chgData name="Despina Gerasimidou" userId="1e4e5938-f73e-42d3-a61b-def9922739a5" providerId="ADAL" clId="{C977452D-D683-4CE0-8852-D76FC8784FF7}" dt="2020-09-21T12:01:55.272" v="11" actId="2696"/>
        <pc:sldMkLst>
          <pc:docMk/>
          <pc:sldMk cId="2937759503" sldId="289"/>
        </pc:sldMkLst>
        <pc:spChg chg="del">
          <ac:chgData name="Despina Gerasimidou" userId="1e4e5938-f73e-42d3-a61b-def9922739a5" providerId="ADAL" clId="{C977452D-D683-4CE0-8852-D76FC8784FF7}" dt="2020-09-21T12:01:25.221" v="4"/>
          <ac:spMkLst>
            <pc:docMk/>
            <pc:sldMk cId="2937759503" sldId="289"/>
            <ac:spMk id="10" creationId="{42A4FC2C-047E-45A5-965D-8E1E3BF09BC6}"/>
          </ac:spMkLst>
        </pc:spChg>
      </pc:sldChg>
      <pc:sldChg chg="add del">
        <pc:chgData name="Despina Gerasimidou" userId="1e4e5938-f73e-42d3-a61b-def9922739a5" providerId="ADAL" clId="{C977452D-D683-4CE0-8852-D76FC8784FF7}" dt="2020-09-21T12:02:29.390" v="18" actId="47"/>
        <pc:sldMkLst>
          <pc:docMk/>
          <pc:sldMk cId="2315160518" sldId="290"/>
        </pc:sldMkLst>
      </pc:sldChg>
      <pc:sldChg chg="delSp add del setBg delDesignElem">
        <pc:chgData name="Despina Gerasimidou" userId="1e4e5938-f73e-42d3-a61b-def9922739a5" providerId="ADAL" clId="{C977452D-D683-4CE0-8852-D76FC8784FF7}" dt="2020-09-21T12:01:55.272" v="11" actId="2696"/>
        <pc:sldMkLst>
          <pc:docMk/>
          <pc:sldMk cId="2587609039" sldId="290"/>
        </pc:sldMkLst>
        <pc:spChg chg="del">
          <ac:chgData name="Despina Gerasimidou" userId="1e4e5938-f73e-42d3-a61b-def9922739a5" providerId="ADAL" clId="{C977452D-D683-4CE0-8852-D76FC8784FF7}" dt="2020-09-21T12:01:25.221" v="4"/>
          <ac:spMkLst>
            <pc:docMk/>
            <pc:sldMk cId="2587609039" sldId="290"/>
            <ac:spMk id="10" creationId="{42A4FC2C-047E-45A5-965D-8E1E3BF09BC6}"/>
          </ac:spMkLst>
        </pc:spChg>
      </pc:sldChg>
      <pc:sldChg chg="new del">
        <pc:chgData name="Despina Gerasimidou" userId="1e4e5938-f73e-42d3-a61b-def9922739a5" providerId="ADAL" clId="{C977452D-D683-4CE0-8852-D76FC8784FF7}" dt="2020-09-21T12:01:50.083" v="9" actId="47"/>
        <pc:sldMkLst>
          <pc:docMk/>
          <pc:sldMk cId="949784776" sldId="291"/>
        </pc:sldMkLst>
      </pc:sldChg>
      <pc:sldChg chg="add del setBg">
        <pc:chgData name="Despina Gerasimidou" userId="1e4e5938-f73e-42d3-a61b-def9922739a5" providerId="ADAL" clId="{C977452D-D683-4CE0-8852-D76FC8784FF7}" dt="2020-09-21T12:01:45.010" v="8"/>
        <pc:sldMkLst>
          <pc:docMk/>
          <pc:sldMk cId="3009759991" sldId="292"/>
        </pc:sldMkLst>
      </pc:sldChg>
      <pc:sldChg chg="new del">
        <pc:chgData name="Despina Gerasimidou" userId="1e4e5938-f73e-42d3-a61b-def9922739a5" providerId="ADAL" clId="{C977452D-D683-4CE0-8852-D76FC8784FF7}" dt="2020-09-21T13:50:12.154" v="422" actId="47"/>
        <pc:sldMkLst>
          <pc:docMk/>
          <pc:sldMk cId="1966054517" sldId="293"/>
        </pc:sldMkLst>
      </pc:sldChg>
      <pc:sldChg chg="new del">
        <pc:chgData name="Despina Gerasimidou" userId="1e4e5938-f73e-42d3-a61b-def9922739a5" providerId="ADAL" clId="{C977452D-D683-4CE0-8852-D76FC8784FF7}" dt="2020-09-21T12:34:17.618" v="34" actId="47"/>
        <pc:sldMkLst>
          <pc:docMk/>
          <pc:sldMk cId="2069047440" sldId="294"/>
        </pc:sldMkLst>
      </pc:sldChg>
      <pc:sldChg chg="add del setBg">
        <pc:chgData name="Despina Gerasimidou" userId="1e4e5938-f73e-42d3-a61b-def9922739a5" providerId="ADAL" clId="{C977452D-D683-4CE0-8852-D76FC8784FF7}" dt="2020-09-21T12:34:01.340" v="30"/>
        <pc:sldMkLst>
          <pc:docMk/>
          <pc:sldMk cId="1812896438" sldId="295"/>
        </pc:sldMkLst>
      </pc:sldChg>
      <pc:sldChg chg="addSp delSp modSp mod">
        <pc:chgData name="Despina Gerasimidou" userId="1e4e5938-f73e-42d3-a61b-def9922739a5" providerId="ADAL" clId="{C977452D-D683-4CE0-8852-D76FC8784FF7}" dt="2020-09-21T12:34:14.389" v="33"/>
        <pc:sldMkLst>
          <pc:docMk/>
          <pc:sldMk cId="3189012067" sldId="295"/>
        </pc:sldMkLst>
        <pc:spChg chg="del">
          <ac:chgData name="Despina Gerasimidou" userId="1e4e5938-f73e-42d3-a61b-def9922739a5" providerId="ADAL" clId="{C977452D-D683-4CE0-8852-D76FC8784FF7}" dt="2020-09-21T12:34:09.338" v="31" actId="478"/>
          <ac:spMkLst>
            <pc:docMk/>
            <pc:sldMk cId="3189012067" sldId="295"/>
            <ac:spMk id="3" creationId="{4A48B750-3065-49AD-A785-528183F3F167}"/>
          </ac:spMkLst>
        </pc:spChg>
        <pc:spChg chg="del">
          <ac:chgData name="Despina Gerasimidou" userId="1e4e5938-f73e-42d3-a61b-def9922739a5" providerId="ADAL" clId="{C977452D-D683-4CE0-8852-D76FC8784FF7}" dt="2020-09-21T12:34:09.338" v="31" actId="478"/>
          <ac:spMkLst>
            <pc:docMk/>
            <pc:sldMk cId="3189012067" sldId="295"/>
            <ac:spMk id="4" creationId="{CE7D658C-28D2-488A-AA01-0DE7EDA642AE}"/>
          </ac:spMkLst>
        </pc:spChg>
        <pc:spChg chg="del">
          <ac:chgData name="Despina Gerasimidou" userId="1e4e5938-f73e-42d3-a61b-def9922739a5" providerId="ADAL" clId="{C977452D-D683-4CE0-8852-D76FC8784FF7}" dt="2020-09-21T12:34:09.338" v="31" actId="478"/>
          <ac:spMkLst>
            <pc:docMk/>
            <pc:sldMk cId="3189012067" sldId="295"/>
            <ac:spMk id="9" creationId="{4E9C61F2-DC28-4956-9A6F-6C05325E46F4}"/>
          </ac:spMkLst>
        </pc:spChg>
        <pc:spChg chg="del">
          <ac:chgData name="Despina Gerasimidou" userId="1e4e5938-f73e-42d3-a61b-def9922739a5" providerId="ADAL" clId="{C977452D-D683-4CE0-8852-D76FC8784FF7}" dt="2020-09-21T12:34:09.338" v="31" actId="478"/>
          <ac:spMkLst>
            <pc:docMk/>
            <pc:sldMk cId="3189012067" sldId="295"/>
            <ac:spMk id="10" creationId="{A433CC8D-4DC6-4EED-AF36-7E2AF385F2A9}"/>
          </ac:spMkLst>
        </pc:spChg>
        <pc:spChg chg="del">
          <ac:chgData name="Despina Gerasimidou" userId="1e4e5938-f73e-42d3-a61b-def9922739a5" providerId="ADAL" clId="{C977452D-D683-4CE0-8852-D76FC8784FF7}" dt="2020-09-21T12:34:09.338" v="31" actId="478"/>
          <ac:spMkLst>
            <pc:docMk/>
            <pc:sldMk cId="3189012067" sldId="295"/>
            <ac:spMk id="13" creationId="{A072B439-6ED1-41FB-93C6-1F8DE17F87D3}"/>
          </ac:spMkLst>
        </pc:spChg>
        <pc:spChg chg="del">
          <ac:chgData name="Despina Gerasimidou" userId="1e4e5938-f73e-42d3-a61b-def9922739a5" providerId="ADAL" clId="{C977452D-D683-4CE0-8852-D76FC8784FF7}" dt="2020-09-21T12:34:09.338" v="31" actId="478"/>
          <ac:spMkLst>
            <pc:docMk/>
            <pc:sldMk cId="3189012067" sldId="295"/>
            <ac:spMk id="15" creationId="{6AC57B1C-B2DF-4559-A05A-8CF5D5DFE2FF}"/>
          </ac:spMkLst>
        </pc:spChg>
        <pc:spChg chg="del">
          <ac:chgData name="Despina Gerasimidou" userId="1e4e5938-f73e-42d3-a61b-def9922739a5" providerId="ADAL" clId="{C977452D-D683-4CE0-8852-D76FC8784FF7}" dt="2020-09-21T12:34:09.338" v="31" actId="478"/>
          <ac:spMkLst>
            <pc:docMk/>
            <pc:sldMk cId="3189012067" sldId="295"/>
            <ac:spMk id="17" creationId="{CADF15B9-3846-45D0-841D-7135F3611A7C}"/>
          </ac:spMkLst>
        </pc:spChg>
        <pc:picChg chg="del">
          <ac:chgData name="Despina Gerasimidou" userId="1e4e5938-f73e-42d3-a61b-def9922739a5" providerId="ADAL" clId="{C977452D-D683-4CE0-8852-D76FC8784FF7}" dt="2020-09-21T12:34:10.335" v="32" actId="478"/>
          <ac:picMkLst>
            <pc:docMk/>
            <pc:sldMk cId="3189012067" sldId="295"/>
            <ac:picMk id="11" creationId="{D25963F6-CD5F-4344-9E5D-EBDBA5134B63}"/>
          </ac:picMkLst>
        </pc:picChg>
        <pc:picChg chg="add mod">
          <ac:chgData name="Despina Gerasimidou" userId="1e4e5938-f73e-42d3-a61b-def9922739a5" providerId="ADAL" clId="{C977452D-D683-4CE0-8852-D76FC8784FF7}" dt="2020-09-21T12:34:14.389" v="33"/>
          <ac:picMkLst>
            <pc:docMk/>
            <pc:sldMk cId="3189012067" sldId="295"/>
            <ac:picMk id="12" creationId="{7F46728E-CA78-4026-9A4B-DFED9699DB6A}"/>
          </ac:picMkLst>
        </pc:picChg>
      </pc:sldChg>
      <pc:sldChg chg="addSp delSp modSp add del mod setBg delAnim modAnim">
        <pc:chgData name="Despina Gerasimidou" userId="1e4e5938-f73e-42d3-a61b-def9922739a5" providerId="ADAL" clId="{C977452D-D683-4CE0-8852-D76FC8784FF7}" dt="2020-09-21T12:35:21.088" v="61" actId="47"/>
        <pc:sldMkLst>
          <pc:docMk/>
          <pc:sldMk cId="3524006869" sldId="296"/>
        </pc:sldMkLst>
        <pc:spChg chg="add del">
          <ac:chgData name="Despina Gerasimidou" userId="1e4e5938-f73e-42d3-a61b-def9922739a5" providerId="ADAL" clId="{C977452D-D683-4CE0-8852-D76FC8784FF7}" dt="2020-09-21T12:34:52.604" v="55" actId="26606"/>
          <ac:spMkLst>
            <pc:docMk/>
            <pc:sldMk cId="3524006869" sldId="296"/>
            <ac:spMk id="8" creationId="{32BC26D8-82FB-445E-AA49-62A77D7C1EE0}"/>
          </ac:spMkLst>
        </pc:spChg>
        <pc:spChg chg="add del">
          <ac:chgData name="Despina Gerasimidou" userId="1e4e5938-f73e-42d3-a61b-def9922739a5" providerId="ADAL" clId="{C977452D-D683-4CE0-8852-D76FC8784FF7}" dt="2020-09-21T12:34:52.604" v="55" actId="26606"/>
          <ac:spMkLst>
            <pc:docMk/>
            <pc:sldMk cId="3524006869" sldId="296"/>
            <ac:spMk id="10" creationId="{CB44330D-EA18-4254-AA95-EB49948539B8}"/>
          </ac:spMkLst>
        </pc:spChg>
        <pc:picChg chg="add del mod">
          <ac:chgData name="Despina Gerasimidou" userId="1e4e5938-f73e-42d3-a61b-def9922739a5" providerId="ADAL" clId="{C977452D-D683-4CE0-8852-D76FC8784FF7}" dt="2020-09-21T12:35:15.660" v="57" actId="21"/>
          <ac:picMkLst>
            <pc:docMk/>
            <pc:sldMk cId="3524006869" sldId="296"/>
            <ac:picMk id="3" creationId="{E06ED899-E28E-4AAC-9AD0-7CA316747DE2}"/>
          </ac:picMkLst>
        </pc:picChg>
        <pc:picChg chg="del">
          <ac:chgData name="Despina Gerasimidou" userId="1e4e5938-f73e-42d3-a61b-def9922739a5" providerId="ADAL" clId="{C977452D-D683-4CE0-8852-D76FC8784FF7}" dt="2020-09-21T12:34:24.782" v="37" actId="478"/>
          <ac:picMkLst>
            <pc:docMk/>
            <pc:sldMk cId="3524006869" sldId="296"/>
            <ac:picMk id="12" creationId="{7F46728E-CA78-4026-9A4B-DFED9699DB6A}"/>
          </ac:picMkLst>
        </pc:picChg>
      </pc:sldChg>
      <pc:sldChg chg="add del setBg">
        <pc:chgData name="Despina Gerasimidou" userId="1e4e5938-f73e-42d3-a61b-def9922739a5" providerId="ADAL" clId="{C977452D-D683-4CE0-8852-D76FC8784FF7}" dt="2020-09-21T12:34:29.949" v="47"/>
        <pc:sldMkLst>
          <pc:docMk/>
          <pc:sldMk cId="1628533357" sldId="297"/>
        </pc:sldMkLst>
      </pc:sldChg>
      <pc:sldChg chg="addSp delSp modSp add mod setBg">
        <pc:chgData name="Despina Gerasimidou" userId="1e4e5938-f73e-42d3-a61b-def9922739a5" providerId="ADAL" clId="{C977452D-D683-4CE0-8852-D76FC8784FF7}" dt="2020-09-21T12:36:29.297" v="82" actId="1076"/>
        <pc:sldMkLst>
          <pc:docMk/>
          <pc:sldMk cId="1655156805" sldId="297"/>
        </pc:sldMkLst>
        <pc:spChg chg="add del mod">
          <ac:chgData name="Despina Gerasimidou" userId="1e4e5938-f73e-42d3-a61b-def9922739a5" providerId="ADAL" clId="{C977452D-D683-4CE0-8852-D76FC8784FF7}" dt="2020-09-21T12:36:07.924" v="72" actId="478"/>
          <ac:spMkLst>
            <pc:docMk/>
            <pc:sldMk cId="1655156805" sldId="297"/>
            <ac:spMk id="2" creationId="{6EE8ED02-FB6A-4E23-A122-8FD72020D3D9}"/>
          </ac:spMkLst>
        </pc:spChg>
        <pc:spChg chg="add mod">
          <ac:chgData name="Despina Gerasimidou" userId="1e4e5938-f73e-42d3-a61b-def9922739a5" providerId="ADAL" clId="{C977452D-D683-4CE0-8852-D76FC8784FF7}" dt="2020-09-21T12:36:26.388" v="79" actId="122"/>
          <ac:spMkLst>
            <pc:docMk/>
            <pc:sldMk cId="1655156805" sldId="297"/>
            <ac:spMk id="4" creationId="{33586AC6-0F98-4D6F-ADC2-61DE786EB64B}"/>
          </ac:spMkLst>
        </pc:spChg>
        <pc:spChg chg="add del">
          <ac:chgData name="Despina Gerasimidou" userId="1e4e5938-f73e-42d3-a61b-def9922739a5" providerId="ADAL" clId="{C977452D-D683-4CE0-8852-D76FC8784FF7}" dt="2020-09-21T12:35:46.461" v="67" actId="26606"/>
          <ac:spMkLst>
            <pc:docMk/>
            <pc:sldMk cId="1655156805" sldId="297"/>
            <ac:spMk id="8" creationId="{1707FC24-6981-43D9-B525-C7832BA22463}"/>
          </ac:spMkLst>
        </pc:spChg>
        <pc:picChg chg="add mod">
          <ac:chgData name="Despina Gerasimidou" userId="1e4e5938-f73e-42d3-a61b-def9922739a5" providerId="ADAL" clId="{C977452D-D683-4CE0-8852-D76FC8784FF7}" dt="2020-09-21T12:36:29.297" v="82" actId="1076"/>
          <ac:picMkLst>
            <pc:docMk/>
            <pc:sldMk cId="1655156805" sldId="297"/>
            <ac:picMk id="3" creationId="{F5010877-869A-406E-88C6-D90C04656373}"/>
          </ac:picMkLst>
        </pc:picChg>
      </pc:sldChg>
      <pc:sldChg chg="add del setBg">
        <pc:chgData name="Despina Gerasimidou" userId="1e4e5938-f73e-42d3-a61b-def9922739a5" providerId="ADAL" clId="{C977452D-D683-4CE0-8852-D76FC8784FF7}" dt="2020-09-21T12:34:29.507" v="46"/>
        <pc:sldMkLst>
          <pc:docMk/>
          <pc:sldMk cId="203785628" sldId="298"/>
        </pc:sldMkLst>
      </pc:sldChg>
      <pc:sldChg chg="addSp modSp add mod ord">
        <pc:chgData name="Despina Gerasimidou" userId="1e4e5938-f73e-42d3-a61b-def9922739a5" providerId="ADAL" clId="{C977452D-D683-4CE0-8852-D76FC8784FF7}" dt="2020-09-21T13:15:07.622" v="407" actId="1036"/>
        <pc:sldMkLst>
          <pc:docMk/>
          <pc:sldMk cId="391181850" sldId="298"/>
        </pc:sldMkLst>
        <pc:picChg chg="add mod">
          <ac:chgData name="Despina Gerasimidou" userId="1e4e5938-f73e-42d3-a61b-def9922739a5" providerId="ADAL" clId="{C977452D-D683-4CE0-8852-D76FC8784FF7}" dt="2020-09-21T13:15:07.622" v="407" actId="1036"/>
          <ac:picMkLst>
            <pc:docMk/>
            <pc:sldMk cId="391181850" sldId="298"/>
            <ac:picMk id="2" creationId="{0B041F6E-E8BD-4195-8BE7-C6F649699006}"/>
          </ac:picMkLst>
        </pc:picChg>
        <pc:picChg chg="add mod">
          <ac:chgData name="Despina Gerasimidou" userId="1e4e5938-f73e-42d3-a61b-def9922739a5" providerId="ADAL" clId="{C977452D-D683-4CE0-8852-D76FC8784FF7}" dt="2020-09-21T13:14:25.092" v="400" actId="1076"/>
          <ac:picMkLst>
            <pc:docMk/>
            <pc:sldMk cId="391181850" sldId="298"/>
            <ac:picMk id="4" creationId="{5619D1E6-F51F-45F0-985E-712C41688DE1}"/>
          </ac:picMkLst>
        </pc:picChg>
      </pc:sldChg>
      <pc:sldChg chg="add del setBg">
        <pc:chgData name="Despina Gerasimidou" userId="1e4e5938-f73e-42d3-a61b-def9922739a5" providerId="ADAL" clId="{C977452D-D683-4CE0-8852-D76FC8784FF7}" dt="2020-09-21T12:34:28.052" v="45"/>
        <pc:sldMkLst>
          <pc:docMk/>
          <pc:sldMk cId="810185097" sldId="299"/>
        </pc:sldMkLst>
      </pc:sldChg>
      <pc:sldChg chg="addSp delSp add del mod ord replId">
        <pc:chgData name="Despina Gerasimidou" userId="1e4e5938-f73e-42d3-a61b-def9922739a5" providerId="ADAL" clId="{C977452D-D683-4CE0-8852-D76FC8784FF7}" dt="2020-09-21T13:15:01.407" v="405" actId="47"/>
        <pc:sldMkLst>
          <pc:docMk/>
          <pc:sldMk cId="3638330110" sldId="299"/>
        </pc:sldMkLst>
        <pc:picChg chg="add del">
          <ac:chgData name="Despina Gerasimidou" userId="1e4e5938-f73e-42d3-a61b-def9922739a5" providerId="ADAL" clId="{C977452D-D683-4CE0-8852-D76FC8784FF7}" dt="2020-09-21T13:14:10.994" v="392" actId="21"/>
          <ac:picMkLst>
            <pc:docMk/>
            <pc:sldMk cId="3638330110" sldId="299"/>
            <ac:picMk id="3" creationId="{63E1E2AE-BDCA-4594-ADC6-0D73A5D1B5AB}"/>
          </ac:picMkLst>
        </pc:picChg>
      </pc:sldChg>
      <pc:sldChg chg="addSp delSp modSp add mod ord">
        <pc:chgData name="Despina Gerasimidou" userId="1e4e5938-f73e-42d3-a61b-def9922739a5" providerId="ADAL" clId="{C977452D-D683-4CE0-8852-D76FC8784FF7}" dt="2020-09-21T13:11:41.481" v="386"/>
        <pc:sldMkLst>
          <pc:docMk/>
          <pc:sldMk cId="1257496983" sldId="300"/>
        </pc:sldMkLst>
        <pc:picChg chg="add del mod">
          <ac:chgData name="Despina Gerasimidou" userId="1e4e5938-f73e-42d3-a61b-def9922739a5" providerId="ADAL" clId="{C977452D-D683-4CE0-8852-D76FC8784FF7}" dt="2020-09-21T12:37:45.824" v="101" actId="21"/>
          <ac:picMkLst>
            <pc:docMk/>
            <pc:sldMk cId="1257496983" sldId="300"/>
            <ac:picMk id="2" creationId="{68E123FE-57A3-4729-912C-F6A198B8261B}"/>
          </ac:picMkLst>
        </pc:picChg>
        <pc:picChg chg="add">
          <ac:chgData name="Despina Gerasimidou" userId="1e4e5938-f73e-42d3-a61b-def9922739a5" providerId="ADAL" clId="{C977452D-D683-4CE0-8852-D76FC8784FF7}" dt="2020-09-21T12:38:25.049" v="113" actId="22"/>
          <ac:picMkLst>
            <pc:docMk/>
            <pc:sldMk cId="1257496983" sldId="300"/>
            <ac:picMk id="4" creationId="{6070C3BF-4B18-40D5-B59D-A84C12F19A0C}"/>
          </ac:picMkLst>
        </pc:picChg>
      </pc:sldChg>
      <pc:sldChg chg="add del setBg">
        <pc:chgData name="Despina Gerasimidou" userId="1e4e5938-f73e-42d3-a61b-def9922739a5" providerId="ADAL" clId="{C977452D-D683-4CE0-8852-D76FC8784FF7}" dt="2020-09-21T12:34:27.883" v="44"/>
        <pc:sldMkLst>
          <pc:docMk/>
          <pc:sldMk cId="3260258016" sldId="300"/>
        </pc:sldMkLst>
      </pc:sldChg>
      <pc:sldChg chg="add del setBg">
        <pc:chgData name="Despina Gerasimidou" userId="1e4e5938-f73e-42d3-a61b-def9922739a5" providerId="ADAL" clId="{C977452D-D683-4CE0-8852-D76FC8784FF7}" dt="2020-09-21T12:34:27.689" v="43"/>
        <pc:sldMkLst>
          <pc:docMk/>
          <pc:sldMk cId="2647734614" sldId="301"/>
        </pc:sldMkLst>
      </pc:sldChg>
      <pc:sldChg chg="add del replId">
        <pc:chgData name="Despina Gerasimidou" userId="1e4e5938-f73e-42d3-a61b-def9922739a5" providerId="ADAL" clId="{C977452D-D683-4CE0-8852-D76FC8784FF7}" dt="2020-09-21T12:38:33.260" v="116" actId="47"/>
        <pc:sldMkLst>
          <pc:docMk/>
          <pc:sldMk cId="3385623706" sldId="301"/>
        </pc:sldMkLst>
      </pc:sldChg>
      <pc:sldChg chg="add del replId">
        <pc:chgData name="Despina Gerasimidou" userId="1e4e5938-f73e-42d3-a61b-def9922739a5" providerId="ADAL" clId="{C977452D-D683-4CE0-8852-D76FC8784FF7}" dt="2020-09-21T12:38:33.469" v="117" actId="47"/>
        <pc:sldMkLst>
          <pc:docMk/>
          <pc:sldMk cId="4106284102" sldId="302"/>
        </pc:sldMkLst>
      </pc:sldChg>
      <pc:sldChg chg="add del replId">
        <pc:chgData name="Despina Gerasimidou" userId="1e4e5938-f73e-42d3-a61b-def9922739a5" providerId="ADAL" clId="{C977452D-D683-4CE0-8852-D76FC8784FF7}" dt="2020-09-21T12:38:33.835" v="118" actId="47"/>
        <pc:sldMkLst>
          <pc:docMk/>
          <pc:sldMk cId="943512083" sldId="303"/>
        </pc:sldMkLst>
      </pc:sldChg>
      <pc:sldChg chg="add del">
        <pc:chgData name="Despina Gerasimidou" userId="1e4e5938-f73e-42d3-a61b-def9922739a5" providerId="ADAL" clId="{C977452D-D683-4CE0-8852-D76FC8784FF7}" dt="2020-09-21T12:38:34.095" v="119" actId="47"/>
        <pc:sldMkLst>
          <pc:docMk/>
          <pc:sldMk cId="3197655813" sldId="304"/>
        </pc:sldMkLst>
      </pc:sldChg>
      <pc:sldChg chg="add del replId">
        <pc:chgData name="Despina Gerasimidou" userId="1e4e5938-f73e-42d3-a61b-def9922739a5" providerId="ADAL" clId="{C977452D-D683-4CE0-8852-D76FC8784FF7}" dt="2020-09-21T12:38:34.745" v="120" actId="47"/>
        <pc:sldMkLst>
          <pc:docMk/>
          <pc:sldMk cId="831393354" sldId="305"/>
        </pc:sldMkLst>
      </pc:sldChg>
      <pc:sldChg chg="add del replId">
        <pc:chgData name="Despina Gerasimidou" userId="1e4e5938-f73e-42d3-a61b-def9922739a5" providerId="ADAL" clId="{C977452D-D683-4CE0-8852-D76FC8784FF7}" dt="2020-09-21T12:38:35.061" v="121" actId="47"/>
        <pc:sldMkLst>
          <pc:docMk/>
          <pc:sldMk cId="2415605885" sldId="306"/>
        </pc:sldMkLst>
      </pc:sldChg>
      <pc:sldChg chg="add del replId">
        <pc:chgData name="Despina Gerasimidou" userId="1e4e5938-f73e-42d3-a61b-def9922739a5" providerId="ADAL" clId="{C977452D-D683-4CE0-8852-D76FC8784FF7}" dt="2020-09-21T12:38:32.043" v="115" actId="47"/>
        <pc:sldMkLst>
          <pc:docMk/>
          <pc:sldMk cId="1206042848" sldId="307"/>
        </pc:sldMkLst>
      </pc:sldChg>
      <pc:sldChg chg="addSp delSp modSp new mod modAnim">
        <pc:chgData name="Despina Gerasimidou" userId="1e4e5938-f73e-42d3-a61b-def9922739a5" providerId="ADAL" clId="{C977452D-D683-4CE0-8852-D76FC8784FF7}" dt="2020-09-21T12:35:20.093" v="60" actId="478"/>
        <pc:sldMkLst>
          <pc:docMk/>
          <pc:sldMk cId="2776585055" sldId="308"/>
        </pc:sldMkLst>
        <pc:spChg chg="del">
          <ac:chgData name="Despina Gerasimidou" userId="1e4e5938-f73e-42d3-a61b-def9922739a5" providerId="ADAL" clId="{C977452D-D683-4CE0-8852-D76FC8784FF7}" dt="2020-09-21T12:35:18.788" v="59" actId="478"/>
          <ac:spMkLst>
            <pc:docMk/>
            <pc:sldMk cId="2776585055" sldId="308"/>
            <ac:spMk id="2" creationId="{E74F0105-7082-4E92-BE5A-168CBA1608F2}"/>
          </ac:spMkLst>
        </pc:spChg>
        <pc:spChg chg="del">
          <ac:chgData name="Despina Gerasimidou" userId="1e4e5938-f73e-42d3-a61b-def9922739a5" providerId="ADAL" clId="{C977452D-D683-4CE0-8852-D76FC8784FF7}" dt="2020-09-21T12:35:20.093" v="60" actId="478"/>
          <ac:spMkLst>
            <pc:docMk/>
            <pc:sldMk cId="2776585055" sldId="308"/>
            <ac:spMk id="3" creationId="{4A721C52-83C9-4F10-9B51-A131C1B28CB5}"/>
          </ac:spMkLst>
        </pc:spChg>
        <pc:picChg chg="add mod">
          <ac:chgData name="Despina Gerasimidou" userId="1e4e5938-f73e-42d3-a61b-def9922739a5" providerId="ADAL" clId="{C977452D-D683-4CE0-8852-D76FC8784FF7}" dt="2020-09-21T12:35:16.590" v="58"/>
          <ac:picMkLst>
            <pc:docMk/>
            <pc:sldMk cId="2776585055" sldId="308"/>
            <ac:picMk id="4" creationId="{E0E1CCC2-7F83-4CD4-B3F3-0F5F9038155F}"/>
          </ac:picMkLst>
        </pc:picChg>
      </pc:sldChg>
      <pc:sldChg chg="addSp delSp modSp add mod">
        <pc:chgData name="Despina Gerasimidou" userId="1e4e5938-f73e-42d3-a61b-def9922739a5" providerId="ADAL" clId="{C977452D-D683-4CE0-8852-D76FC8784FF7}" dt="2020-09-21T12:37:02.045" v="88"/>
        <pc:sldMkLst>
          <pc:docMk/>
          <pc:sldMk cId="16963303" sldId="309"/>
        </pc:sldMkLst>
        <pc:spChg chg="mod">
          <ac:chgData name="Despina Gerasimidou" userId="1e4e5938-f73e-42d3-a61b-def9922739a5" providerId="ADAL" clId="{C977452D-D683-4CE0-8852-D76FC8784FF7}" dt="2020-09-21T12:37:02.045" v="88"/>
          <ac:spMkLst>
            <pc:docMk/>
            <pc:sldMk cId="16963303" sldId="309"/>
            <ac:spMk id="4" creationId="{33586AC6-0F98-4D6F-ADC2-61DE786EB64B}"/>
          </ac:spMkLst>
        </pc:spChg>
        <pc:picChg chg="add">
          <ac:chgData name="Despina Gerasimidou" userId="1e4e5938-f73e-42d3-a61b-def9922739a5" providerId="ADAL" clId="{C977452D-D683-4CE0-8852-D76FC8784FF7}" dt="2020-09-21T12:36:45.404" v="86" actId="22"/>
          <ac:picMkLst>
            <pc:docMk/>
            <pc:sldMk cId="16963303" sldId="309"/>
            <ac:picMk id="2" creationId="{C4447B3D-2928-4C31-AB62-B7B03918A997}"/>
          </ac:picMkLst>
        </pc:picChg>
        <pc:picChg chg="del">
          <ac:chgData name="Despina Gerasimidou" userId="1e4e5938-f73e-42d3-a61b-def9922739a5" providerId="ADAL" clId="{C977452D-D683-4CE0-8852-D76FC8784FF7}" dt="2020-09-21T12:36:44.766" v="85" actId="478"/>
          <ac:picMkLst>
            <pc:docMk/>
            <pc:sldMk cId="16963303" sldId="309"/>
            <ac:picMk id="3" creationId="{F5010877-869A-406E-88C6-D90C04656373}"/>
          </ac:picMkLst>
        </pc:picChg>
      </pc:sldChg>
      <pc:sldChg chg="addSp delSp modSp add mod ord">
        <pc:chgData name="Despina Gerasimidou" userId="1e4e5938-f73e-42d3-a61b-def9922739a5" providerId="ADAL" clId="{C977452D-D683-4CE0-8852-D76FC8784FF7}" dt="2020-09-21T13:08:40.652" v="384" actId="113"/>
        <pc:sldMkLst>
          <pc:docMk/>
          <pc:sldMk cId="2246038844" sldId="310"/>
        </pc:sldMkLst>
        <pc:spChg chg="mod">
          <ac:chgData name="Despina Gerasimidou" userId="1e4e5938-f73e-42d3-a61b-def9922739a5" providerId="ADAL" clId="{C977452D-D683-4CE0-8852-D76FC8784FF7}" dt="2020-09-21T12:39:09.591" v="145" actId="20577"/>
          <ac:spMkLst>
            <pc:docMk/>
            <pc:sldMk cId="2246038844" sldId="310"/>
            <ac:spMk id="4" creationId="{33586AC6-0F98-4D6F-ADC2-61DE786EB64B}"/>
          </ac:spMkLst>
        </pc:spChg>
        <pc:spChg chg="add mod">
          <ac:chgData name="Despina Gerasimidou" userId="1e4e5938-f73e-42d3-a61b-def9922739a5" providerId="ADAL" clId="{C977452D-D683-4CE0-8852-D76FC8784FF7}" dt="2020-09-21T13:08:40.652" v="384" actId="113"/>
          <ac:spMkLst>
            <pc:docMk/>
            <pc:sldMk cId="2246038844" sldId="310"/>
            <ac:spMk id="7" creationId="{D1284356-01E7-4D35-8675-44DDA94E8353}"/>
          </ac:spMkLst>
        </pc:spChg>
        <pc:picChg chg="del">
          <ac:chgData name="Despina Gerasimidou" userId="1e4e5938-f73e-42d3-a61b-def9922739a5" providerId="ADAL" clId="{C977452D-D683-4CE0-8852-D76FC8784FF7}" dt="2020-09-21T12:37:47.201" v="102" actId="478"/>
          <ac:picMkLst>
            <pc:docMk/>
            <pc:sldMk cId="2246038844" sldId="310"/>
            <ac:picMk id="2" creationId="{C4447B3D-2928-4C31-AB62-B7B03918A997}"/>
          </ac:picMkLst>
        </pc:picChg>
        <pc:picChg chg="add">
          <ac:chgData name="Despina Gerasimidou" userId="1e4e5938-f73e-42d3-a61b-def9922739a5" providerId="ADAL" clId="{C977452D-D683-4CE0-8852-D76FC8784FF7}" dt="2020-09-21T12:37:47.766" v="103" actId="22"/>
          <ac:picMkLst>
            <pc:docMk/>
            <pc:sldMk cId="2246038844" sldId="310"/>
            <ac:picMk id="3" creationId="{ED5AA576-7048-40C4-AB7D-8814CB923D84}"/>
          </ac:picMkLst>
        </pc:picChg>
      </pc:sldChg>
      <pc:sldChg chg="addSp delSp modSp add del mod">
        <pc:chgData name="Despina Gerasimidou" userId="1e4e5938-f73e-42d3-a61b-def9922739a5" providerId="ADAL" clId="{C977452D-D683-4CE0-8852-D76FC8784FF7}" dt="2020-09-21T13:13:59.749" v="389" actId="47"/>
        <pc:sldMkLst>
          <pc:docMk/>
          <pc:sldMk cId="3021861724" sldId="311"/>
        </pc:sldMkLst>
        <pc:spChg chg="mod">
          <ac:chgData name="Despina Gerasimidou" userId="1e4e5938-f73e-42d3-a61b-def9922739a5" providerId="ADAL" clId="{C977452D-D683-4CE0-8852-D76FC8784FF7}" dt="2020-09-21T12:38:17.354" v="111"/>
          <ac:spMkLst>
            <pc:docMk/>
            <pc:sldMk cId="3021861724" sldId="311"/>
            <ac:spMk id="4" creationId="{33586AC6-0F98-4D6F-ADC2-61DE786EB64B}"/>
          </ac:spMkLst>
        </pc:spChg>
        <pc:picChg chg="add">
          <ac:chgData name="Despina Gerasimidou" userId="1e4e5938-f73e-42d3-a61b-def9922739a5" providerId="ADAL" clId="{C977452D-D683-4CE0-8852-D76FC8784FF7}" dt="2020-09-21T12:38:04.246" v="108" actId="22"/>
          <ac:picMkLst>
            <pc:docMk/>
            <pc:sldMk cId="3021861724" sldId="311"/>
            <ac:picMk id="2" creationId="{CEA3FCF0-55AB-49FA-A080-A78CB7554E1D}"/>
          </ac:picMkLst>
        </pc:picChg>
        <pc:picChg chg="del">
          <ac:chgData name="Despina Gerasimidou" userId="1e4e5938-f73e-42d3-a61b-def9922739a5" providerId="ADAL" clId="{C977452D-D683-4CE0-8852-D76FC8784FF7}" dt="2020-09-21T12:38:05.560" v="109" actId="478"/>
          <ac:picMkLst>
            <pc:docMk/>
            <pc:sldMk cId="3021861724" sldId="311"/>
            <ac:picMk id="3" creationId="{ED5AA576-7048-40C4-AB7D-8814CB923D84}"/>
          </ac:picMkLst>
        </pc:picChg>
      </pc:sldChg>
      <pc:sldChg chg="addSp delSp modSp add mod">
        <pc:chgData name="Despina Gerasimidou" userId="1e4e5938-f73e-42d3-a61b-def9922739a5" providerId="ADAL" clId="{C977452D-D683-4CE0-8852-D76FC8784FF7}" dt="2020-09-21T13:05:34.132" v="290" actId="14100"/>
        <pc:sldMkLst>
          <pc:docMk/>
          <pc:sldMk cId="2309059271" sldId="313"/>
        </pc:sldMkLst>
        <pc:spChg chg="mod">
          <ac:chgData name="Despina Gerasimidou" userId="1e4e5938-f73e-42d3-a61b-def9922739a5" providerId="ADAL" clId="{C977452D-D683-4CE0-8852-D76FC8784FF7}" dt="2020-09-21T13:03:58.820" v="281" actId="20577"/>
          <ac:spMkLst>
            <pc:docMk/>
            <pc:sldMk cId="2309059271" sldId="313"/>
            <ac:spMk id="4" creationId="{33586AC6-0F98-4D6F-ADC2-61DE786EB64B}"/>
          </ac:spMkLst>
        </pc:spChg>
        <pc:picChg chg="del">
          <ac:chgData name="Despina Gerasimidou" userId="1e4e5938-f73e-42d3-a61b-def9922739a5" providerId="ADAL" clId="{C977452D-D683-4CE0-8852-D76FC8784FF7}" dt="2020-09-21T13:02:58.454" v="151" actId="478"/>
          <ac:picMkLst>
            <pc:docMk/>
            <pc:sldMk cId="2309059271" sldId="313"/>
            <ac:picMk id="2" creationId="{C4447B3D-2928-4C31-AB62-B7B03918A997}"/>
          </ac:picMkLst>
        </pc:picChg>
        <pc:picChg chg="add del mod">
          <ac:chgData name="Despina Gerasimidou" userId="1e4e5938-f73e-42d3-a61b-def9922739a5" providerId="ADAL" clId="{C977452D-D683-4CE0-8852-D76FC8784FF7}" dt="2020-09-21T13:05:24.525" v="284" actId="478"/>
          <ac:picMkLst>
            <pc:docMk/>
            <pc:sldMk cId="2309059271" sldId="313"/>
            <ac:picMk id="3" creationId="{43C0FB8B-B2CF-46E4-972F-85E274F9786E}"/>
          </ac:picMkLst>
        </pc:picChg>
        <pc:picChg chg="add mod">
          <ac:chgData name="Despina Gerasimidou" userId="1e4e5938-f73e-42d3-a61b-def9922739a5" providerId="ADAL" clId="{C977452D-D683-4CE0-8852-D76FC8784FF7}" dt="2020-09-21T13:05:34.132" v="290" actId="14100"/>
          <ac:picMkLst>
            <pc:docMk/>
            <pc:sldMk cId="2309059271" sldId="313"/>
            <ac:picMk id="5" creationId="{ED596616-6E46-41C1-A000-C9C8D074326E}"/>
          </ac:picMkLst>
        </pc:picChg>
      </pc:sldChg>
      <pc:sldChg chg="new del">
        <pc:chgData name="Despina Gerasimidou" userId="1e4e5938-f73e-42d3-a61b-def9922739a5" providerId="ADAL" clId="{C977452D-D683-4CE0-8852-D76FC8784FF7}" dt="2020-09-21T13:20:30.258" v="410" actId="47"/>
        <pc:sldMkLst>
          <pc:docMk/>
          <pc:sldMk cId="3810544487" sldId="314"/>
        </pc:sldMkLst>
      </pc:sldChg>
      <pc:sldChg chg="addSp delSp modSp add mod">
        <pc:chgData name="Despina Gerasimidou" userId="1e4e5938-f73e-42d3-a61b-def9922739a5" providerId="ADAL" clId="{C977452D-D683-4CE0-8852-D76FC8784FF7}" dt="2020-09-21T13:20:49.014" v="421" actId="1076"/>
        <pc:sldMkLst>
          <pc:docMk/>
          <pc:sldMk cId="3583109130" sldId="315"/>
        </pc:sldMkLst>
        <pc:picChg chg="del">
          <ac:chgData name="Despina Gerasimidou" userId="1e4e5938-f73e-42d3-a61b-def9922739a5" providerId="ADAL" clId="{C977452D-D683-4CE0-8852-D76FC8784FF7}" dt="2020-09-21T13:20:31.917" v="412" actId="478"/>
          <ac:picMkLst>
            <pc:docMk/>
            <pc:sldMk cId="3583109130" sldId="315"/>
            <ac:picMk id="2" creationId="{0B041F6E-E8BD-4195-8BE7-C6F649699006}"/>
          </ac:picMkLst>
        </pc:picChg>
        <pc:picChg chg="add mod">
          <ac:chgData name="Despina Gerasimidou" userId="1e4e5938-f73e-42d3-a61b-def9922739a5" providerId="ADAL" clId="{C977452D-D683-4CE0-8852-D76FC8784FF7}" dt="2020-09-21T13:20:49.014" v="421" actId="1076"/>
          <ac:picMkLst>
            <pc:docMk/>
            <pc:sldMk cId="3583109130" sldId="315"/>
            <ac:picMk id="3" creationId="{B6B368DF-B188-41A3-A4C9-6A8D482B587A}"/>
          </ac:picMkLst>
        </pc:picChg>
        <pc:picChg chg="del">
          <ac:chgData name="Despina Gerasimidou" userId="1e4e5938-f73e-42d3-a61b-def9922739a5" providerId="ADAL" clId="{C977452D-D683-4CE0-8852-D76FC8784FF7}" dt="2020-09-21T13:20:31.567" v="411" actId="478"/>
          <ac:picMkLst>
            <pc:docMk/>
            <pc:sldMk cId="3583109130" sldId="315"/>
            <ac:picMk id="4" creationId="{5619D1E6-F51F-45F0-985E-712C41688DE1}"/>
          </ac:picMkLst>
        </pc:picChg>
      </pc:sldChg>
      <pc:sldChg chg="add del setBg">
        <pc:chgData name="Despina Gerasimidou" userId="1e4e5938-f73e-42d3-a61b-def9922739a5" providerId="ADAL" clId="{C977452D-D683-4CE0-8852-D76FC8784FF7}" dt="2020-09-21T14:01:32.880" v="424"/>
        <pc:sldMkLst>
          <pc:docMk/>
          <pc:sldMk cId="1469528154" sldId="316"/>
        </pc:sldMkLst>
      </pc:sldChg>
      <pc:sldChg chg="addSp delSp modSp add del mod">
        <pc:chgData name="Despina Gerasimidou" userId="1e4e5938-f73e-42d3-a61b-def9922739a5" providerId="ADAL" clId="{C977452D-D683-4CE0-8852-D76FC8784FF7}" dt="2020-09-21T14:04:24.914" v="433" actId="47"/>
        <pc:sldMkLst>
          <pc:docMk/>
          <pc:sldMk cId="3780050324" sldId="317"/>
        </pc:sldMkLst>
        <pc:spChg chg="add mod">
          <ac:chgData name="Despina Gerasimidou" userId="1e4e5938-f73e-42d3-a61b-def9922739a5" providerId="ADAL" clId="{C977452D-D683-4CE0-8852-D76FC8784FF7}" dt="2020-09-21T14:04:07.647" v="427" actId="478"/>
          <ac:spMkLst>
            <pc:docMk/>
            <pc:sldMk cId="3780050324" sldId="317"/>
            <ac:spMk id="3" creationId="{0730F572-1901-465E-B145-03BEB60B5F8D}"/>
          </ac:spMkLst>
        </pc:spChg>
        <pc:picChg chg="del mod">
          <ac:chgData name="Despina Gerasimidou" userId="1e4e5938-f73e-42d3-a61b-def9922739a5" providerId="ADAL" clId="{C977452D-D683-4CE0-8852-D76FC8784FF7}" dt="2020-09-21T14:04:07.647" v="427" actId="478"/>
          <ac:picMkLst>
            <pc:docMk/>
            <pc:sldMk cId="3780050324" sldId="317"/>
            <ac:picMk id="5" creationId="{9DDCBB0A-16F9-41EE-B94D-F9E871CCAA20}"/>
          </ac:picMkLst>
        </pc:picChg>
      </pc:sldChg>
      <pc:sldChg chg="addSp delSp modSp add del mod">
        <pc:chgData name="Despina Gerasimidou" userId="1e4e5938-f73e-42d3-a61b-def9922739a5" providerId="ADAL" clId="{C977452D-D683-4CE0-8852-D76FC8784FF7}" dt="2020-09-21T14:07:06.969" v="448" actId="47"/>
        <pc:sldMkLst>
          <pc:docMk/>
          <pc:sldMk cId="1668931154" sldId="318"/>
        </pc:sldMkLst>
        <pc:spChg chg="del">
          <ac:chgData name="Despina Gerasimidou" userId="1e4e5938-f73e-42d3-a61b-def9922739a5" providerId="ADAL" clId="{C977452D-D683-4CE0-8852-D76FC8784FF7}" dt="2020-09-21T14:04:13.330" v="429" actId="478"/>
          <ac:spMkLst>
            <pc:docMk/>
            <pc:sldMk cId="1668931154" sldId="318"/>
            <ac:spMk id="2" creationId="{A8DF1862-8499-4B12-9040-A70FDBC1AE24}"/>
          </ac:spMkLst>
        </pc:spChg>
        <pc:spChg chg="del">
          <ac:chgData name="Despina Gerasimidou" userId="1e4e5938-f73e-42d3-a61b-def9922739a5" providerId="ADAL" clId="{C977452D-D683-4CE0-8852-D76FC8784FF7}" dt="2020-09-21T14:04:13.330" v="429" actId="478"/>
          <ac:spMkLst>
            <pc:docMk/>
            <pc:sldMk cId="1668931154" sldId="318"/>
            <ac:spMk id="3" creationId="{4A48B750-3065-49AD-A785-528183F3F167}"/>
          </ac:spMkLst>
        </pc:spChg>
        <pc:spChg chg="del">
          <ac:chgData name="Despina Gerasimidou" userId="1e4e5938-f73e-42d3-a61b-def9922739a5" providerId="ADAL" clId="{C977452D-D683-4CE0-8852-D76FC8784FF7}" dt="2020-09-21T14:04:13.330" v="429" actId="478"/>
          <ac:spMkLst>
            <pc:docMk/>
            <pc:sldMk cId="1668931154" sldId="318"/>
            <ac:spMk id="4" creationId="{CE7D658C-28D2-488A-AA01-0DE7EDA642AE}"/>
          </ac:spMkLst>
        </pc:spChg>
        <pc:spChg chg="del">
          <ac:chgData name="Despina Gerasimidou" userId="1e4e5938-f73e-42d3-a61b-def9922739a5" providerId="ADAL" clId="{C977452D-D683-4CE0-8852-D76FC8784FF7}" dt="2020-09-21T14:04:13.330" v="429" actId="478"/>
          <ac:spMkLst>
            <pc:docMk/>
            <pc:sldMk cId="1668931154" sldId="318"/>
            <ac:spMk id="9" creationId="{4E9C61F2-DC28-4956-9A6F-6C05325E46F4}"/>
          </ac:spMkLst>
        </pc:spChg>
        <pc:spChg chg="del">
          <ac:chgData name="Despina Gerasimidou" userId="1e4e5938-f73e-42d3-a61b-def9922739a5" providerId="ADAL" clId="{C977452D-D683-4CE0-8852-D76FC8784FF7}" dt="2020-09-21T14:04:13.330" v="429" actId="478"/>
          <ac:spMkLst>
            <pc:docMk/>
            <pc:sldMk cId="1668931154" sldId="318"/>
            <ac:spMk id="10" creationId="{A433CC8D-4DC6-4EED-AF36-7E2AF385F2A9}"/>
          </ac:spMkLst>
        </pc:spChg>
        <pc:spChg chg="del">
          <ac:chgData name="Despina Gerasimidou" userId="1e4e5938-f73e-42d3-a61b-def9922739a5" providerId="ADAL" clId="{C977452D-D683-4CE0-8852-D76FC8784FF7}" dt="2020-09-21T14:04:13.330" v="429" actId="478"/>
          <ac:spMkLst>
            <pc:docMk/>
            <pc:sldMk cId="1668931154" sldId="318"/>
            <ac:spMk id="13" creationId="{A072B439-6ED1-41FB-93C6-1F8DE17F87D3}"/>
          </ac:spMkLst>
        </pc:spChg>
        <pc:picChg chg="add">
          <ac:chgData name="Despina Gerasimidou" userId="1e4e5938-f73e-42d3-a61b-def9922739a5" providerId="ADAL" clId="{C977452D-D683-4CE0-8852-D76FC8784FF7}" dt="2020-09-21T14:04:14.752" v="432"/>
          <ac:picMkLst>
            <pc:docMk/>
            <pc:sldMk cId="1668931154" sldId="318"/>
            <ac:picMk id="5" creationId="{CDFE5586-9CB8-49FA-995B-3D26E5086347}"/>
          </ac:picMkLst>
        </pc:picChg>
        <pc:picChg chg="del mod">
          <ac:chgData name="Despina Gerasimidou" userId="1e4e5938-f73e-42d3-a61b-def9922739a5" providerId="ADAL" clId="{C977452D-D683-4CE0-8852-D76FC8784FF7}" dt="2020-09-21T14:04:13.999" v="431" actId="478"/>
          <ac:picMkLst>
            <pc:docMk/>
            <pc:sldMk cId="1668931154" sldId="318"/>
            <ac:picMk id="11" creationId="{D25963F6-CD5F-4344-9E5D-EBDBA5134B63}"/>
          </ac:picMkLst>
        </pc:picChg>
      </pc:sldChg>
      <pc:sldChg chg="addSp delSp modSp add mod modTransition modAnim">
        <pc:chgData name="Despina Gerasimidou" userId="1e4e5938-f73e-42d3-a61b-def9922739a5" providerId="ADAL" clId="{C977452D-D683-4CE0-8852-D76FC8784FF7}" dt="2020-09-22T11:05:23.626" v="1008"/>
        <pc:sldMkLst>
          <pc:docMk/>
          <pc:sldMk cId="2514439882" sldId="319"/>
        </pc:sldMkLst>
        <pc:grpChg chg="add del mod">
          <ac:chgData name="Despina Gerasimidou" userId="1e4e5938-f73e-42d3-a61b-def9922739a5" providerId="ADAL" clId="{C977452D-D683-4CE0-8852-D76FC8784FF7}" dt="2020-09-21T14:18:50.151" v="623" actId="165"/>
          <ac:grpSpMkLst>
            <pc:docMk/>
            <pc:sldMk cId="2514439882" sldId="319"/>
            <ac:grpSpMk id="6" creationId="{297BFFB6-5AC3-4A07-8E4F-195A0664EB62}"/>
          </ac:grpSpMkLst>
        </pc:grpChg>
        <pc:grpChg chg="add mod">
          <ac:chgData name="Despina Gerasimidou" userId="1e4e5938-f73e-42d3-a61b-def9922739a5" providerId="ADAL" clId="{C977452D-D683-4CE0-8852-D76FC8784FF7}" dt="2020-09-21T14:28:57.456" v="768" actId="164"/>
          <ac:grpSpMkLst>
            <pc:docMk/>
            <pc:sldMk cId="2514439882" sldId="319"/>
            <ac:grpSpMk id="7" creationId="{D4A53ABB-10DD-4A13-9E8E-376BFE71C6E8}"/>
          </ac:grpSpMkLst>
        </pc:grpChg>
        <pc:grpChg chg="add mod">
          <ac:chgData name="Despina Gerasimidou" userId="1e4e5938-f73e-42d3-a61b-def9922739a5" providerId="ADAL" clId="{C977452D-D683-4CE0-8852-D76FC8784FF7}" dt="2020-09-21T14:28:57.456" v="768" actId="164"/>
          <ac:grpSpMkLst>
            <pc:docMk/>
            <pc:sldMk cId="2514439882" sldId="319"/>
            <ac:grpSpMk id="9" creationId="{25D87A92-0544-4EA7-9351-3AED98DDC24E}"/>
          </ac:grpSpMkLst>
        </pc:grpChg>
        <pc:grpChg chg="add mod">
          <ac:chgData name="Despina Gerasimidou" userId="1e4e5938-f73e-42d3-a61b-def9922739a5" providerId="ADAL" clId="{C977452D-D683-4CE0-8852-D76FC8784FF7}" dt="2020-09-21T14:28:57.456" v="768" actId="164"/>
          <ac:grpSpMkLst>
            <pc:docMk/>
            <pc:sldMk cId="2514439882" sldId="319"/>
            <ac:grpSpMk id="10" creationId="{1CB72FF7-F979-4969-B9A5-63A4B4CCE408}"/>
          </ac:grpSpMkLst>
        </pc:grpChg>
        <pc:grpChg chg="add del mod">
          <ac:chgData name="Despina Gerasimidou" userId="1e4e5938-f73e-42d3-a61b-def9922739a5" providerId="ADAL" clId="{C977452D-D683-4CE0-8852-D76FC8784FF7}" dt="2020-09-22T10:51:08.291" v="797" actId="165"/>
          <ac:grpSpMkLst>
            <pc:docMk/>
            <pc:sldMk cId="2514439882" sldId="319"/>
            <ac:grpSpMk id="11" creationId="{490907A8-0F1B-4C82-B1B1-D77D41949899}"/>
          </ac:grpSpMkLst>
        </pc:grpChg>
        <pc:grpChg chg="add mod">
          <ac:chgData name="Despina Gerasimidou" userId="1e4e5938-f73e-42d3-a61b-def9922739a5" providerId="ADAL" clId="{C977452D-D683-4CE0-8852-D76FC8784FF7}" dt="2020-09-22T10:53:06.413" v="819" actId="164"/>
          <ac:grpSpMkLst>
            <pc:docMk/>
            <pc:sldMk cId="2514439882" sldId="319"/>
            <ac:grpSpMk id="12" creationId="{5D5437E6-1D50-4693-B0CD-ED9C47CB01C0}"/>
          </ac:grpSpMkLst>
        </pc:grpChg>
        <pc:grpChg chg="add del mod">
          <ac:chgData name="Despina Gerasimidou" userId="1e4e5938-f73e-42d3-a61b-def9922739a5" providerId="ADAL" clId="{C977452D-D683-4CE0-8852-D76FC8784FF7}" dt="2020-09-22T11:00:05.497" v="914" actId="165"/>
          <ac:grpSpMkLst>
            <pc:docMk/>
            <pc:sldMk cId="2514439882" sldId="319"/>
            <ac:grpSpMk id="14" creationId="{C10890D7-ACE2-4F70-A09D-ADB04923A07C}"/>
          </ac:grpSpMkLst>
        </pc:grpChg>
        <pc:grpChg chg="add del mod">
          <ac:chgData name="Despina Gerasimidou" userId="1e4e5938-f73e-42d3-a61b-def9922739a5" providerId="ADAL" clId="{C977452D-D683-4CE0-8852-D76FC8784FF7}" dt="2020-09-22T11:02:56.304" v="969" actId="165"/>
          <ac:grpSpMkLst>
            <pc:docMk/>
            <pc:sldMk cId="2514439882" sldId="319"/>
            <ac:grpSpMk id="17" creationId="{252A0BF0-8AD6-4413-9E36-89ADE25642A0}"/>
          </ac:grpSpMkLst>
        </pc:grpChg>
        <pc:grpChg chg="add mod">
          <ac:chgData name="Despina Gerasimidou" userId="1e4e5938-f73e-42d3-a61b-def9922739a5" providerId="ADAL" clId="{C977452D-D683-4CE0-8852-D76FC8784FF7}" dt="2020-09-22T11:05:21.862" v="1007" actId="164"/>
          <ac:grpSpMkLst>
            <pc:docMk/>
            <pc:sldMk cId="2514439882" sldId="319"/>
            <ac:grpSpMk id="18" creationId="{4361DC40-728F-40AA-A18F-860D3CD2BAB1}"/>
          </ac:grpSpMkLst>
        </pc:grpChg>
        <pc:picChg chg="add mod topLvl">
          <ac:chgData name="Despina Gerasimidou" userId="1e4e5938-f73e-42d3-a61b-def9922739a5" providerId="ADAL" clId="{C977452D-D683-4CE0-8852-D76FC8784FF7}" dt="2020-09-21T14:21:52.934" v="648" actId="164"/>
          <ac:picMkLst>
            <pc:docMk/>
            <pc:sldMk cId="2514439882" sldId="319"/>
            <ac:picMk id="2" creationId="{9DBE5C0E-80E5-43BF-9CC4-578CCC7CE033}"/>
          </ac:picMkLst>
        </pc:picChg>
        <pc:picChg chg="add mod topLvl modCrop">
          <ac:chgData name="Despina Gerasimidou" userId="1e4e5938-f73e-42d3-a61b-def9922739a5" providerId="ADAL" clId="{C977452D-D683-4CE0-8852-D76FC8784FF7}" dt="2020-09-21T14:21:52.934" v="648" actId="164"/>
          <ac:picMkLst>
            <pc:docMk/>
            <pc:sldMk cId="2514439882" sldId="319"/>
            <ac:picMk id="3" creationId="{0DA8D8AC-8DF3-4AF7-87A3-A7343F8D2A67}"/>
          </ac:picMkLst>
        </pc:picChg>
        <pc:picChg chg="add del mod modCrop">
          <ac:chgData name="Despina Gerasimidou" userId="1e4e5938-f73e-42d3-a61b-def9922739a5" providerId="ADAL" clId="{C977452D-D683-4CE0-8852-D76FC8784FF7}" dt="2020-09-21T14:22:08.638" v="651" actId="478"/>
          <ac:picMkLst>
            <pc:docMk/>
            <pc:sldMk cId="2514439882" sldId="319"/>
            <ac:picMk id="4" creationId="{20E13734-61FB-43C2-9E95-BEA0B673B73F}"/>
          </ac:picMkLst>
        </pc:picChg>
        <pc:picChg chg="add del mod topLvl">
          <ac:chgData name="Despina Gerasimidou" userId="1e4e5938-f73e-42d3-a61b-def9922739a5" providerId="ADAL" clId="{C977452D-D683-4CE0-8852-D76FC8784FF7}" dt="2020-09-22T11:05:21.862" v="1007" actId="164"/>
          <ac:picMkLst>
            <pc:docMk/>
            <pc:sldMk cId="2514439882" sldId="319"/>
            <ac:picMk id="5" creationId="{B8F14CC1-E7F7-4409-9836-E96F6301601C}"/>
          </ac:picMkLst>
        </pc:picChg>
        <pc:picChg chg="del">
          <ac:chgData name="Despina Gerasimidou" userId="1e4e5938-f73e-42d3-a61b-def9922739a5" providerId="ADAL" clId="{C977452D-D683-4CE0-8852-D76FC8784FF7}" dt="2020-09-21T14:05:36.305" v="435" actId="478"/>
          <ac:picMkLst>
            <pc:docMk/>
            <pc:sldMk cId="2514439882" sldId="319"/>
            <ac:picMk id="5" creationId="{CDFE5586-9CB8-49FA-995B-3D26E5086347}"/>
          </ac:picMkLst>
        </pc:picChg>
        <pc:picChg chg="add del mod">
          <ac:chgData name="Despina Gerasimidou" userId="1e4e5938-f73e-42d3-a61b-def9922739a5" providerId="ADAL" clId="{C977452D-D683-4CE0-8852-D76FC8784FF7}" dt="2020-09-22T10:53:08.951" v="827" actId="22"/>
          <ac:picMkLst>
            <pc:docMk/>
            <pc:sldMk cId="2514439882" sldId="319"/>
            <ac:picMk id="6" creationId="{C5D80DCA-5114-47D9-AE23-CA32CD866CE4}"/>
          </ac:picMkLst>
        </pc:picChg>
        <pc:picChg chg="add mod">
          <ac:chgData name="Despina Gerasimidou" userId="1e4e5938-f73e-42d3-a61b-def9922739a5" providerId="ADAL" clId="{C977452D-D683-4CE0-8852-D76FC8784FF7}" dt="2020-09-21T14:24:53.434" v="716" actId="14100"/>
          <ac:picMkLst>
            <pc:docMk/>
            <pc:sldMk cId="2514439882" sldId="319"/>
            <ac:picMk id="8" creationId="{08F8559A-BC4B-45BD-B4EA-145142C5FB09}"/>
          </ac:picMkLst>
        </pc:picChg>
        <pc:picChg chg="add mod topLvl">
          <ac:chgData name="Despina Gerasimidou" userId="1e4e5938-f73e-42d3-a61b-def9922739a5" providerId="ADAL" clId="{C977452D-D683-4CE0-8852-D76FC8784FF7}" dt="2020-09-22T11:05:21.862" v="1007" actId="164"/>
          <ac:picMkLst>
            <pc:docMk/>
            <pc:sldMk cId="2514439882" sldId="319"/>
            <ac:picMk id="13" creationId="{BF128521-EA83-46F8-88E7-E0260DFF507A}"/>
          </ac:picMkLst>
        </pc:picChg>
        <pc:picChg chg="add mod topLvl modCrop">
          <ac:chgData name="Despina Gerasimidou" userId="1e4e5938-f73e-42d3-a61b-def9922739a5" providerId="ADAL" clId="{C977452D-D683-4CE0-8852-D76FC8784FF7}" dt="2020-09-22T11:05:21.862" v="1007" actId="164"/>
          <ac:picMkLst>
            <pc:docMk/>
            <pc:sldMk cId="2514439882" sldId="319"/>
            <ac:picMk id="16" creationId="{6BE29A68-F902-4B24-8350-5518C7F57F49}"/>
          </ac:picMkLst>
        </pc:picChg>
        <pc:picChg chg="add mod topLvl">
          <ac:chgData name="Despina Gerasimidou" userId="1e4e5938-f73e-42d3-a61b-def9922739a5" providerId="ADAL" clId="{C977452D-D683-4CE0-8852-D76FC8784FF7}" dt="2020-09-22T11:05:21.862" v="1007" actId="164"/>
          <ac:picMkLst>
            <pc:docMk/>
            <pc:sldMk cId="2514439882" sldId="319"/>
            <ac:picMk id="1026" creationId="{08A274DF-6C9A-4B18-BE04-63089C307F03}"/>
          </ac:picMkLst>
        </pc:picChg>
        <pc:picChg chg="add mod topLvl">
          <ac:chgData name="Despina Gerasimidou" userId="1e4e5938-f73e-42d3-a61b-def9922739a5" providerId="ADAL" clId="{C977452D-D683-4CE0-8852-D76FC8784FF7}" dt="2020-09-22T11:05:21.862" v="1007" actId="164"/>
          <ac:picMkLst>
            <pc:docMk/>
            <pc:sldMk cId="2514439882" sldId="319"/>
            <ac:picMk id="1027" creationId="{9E5D8E4A-F2D1-498B-B443-47363F18D7C9}"/>
          </ac:picMkLst>
        </pc:picChg>
        <pc:picChg chg="add del mod">
          <ac:chgData name="Despina Gerasimidou" userId="1e4e5938-f73e-42d3-a61b-def9922739a5" providerId="ADAL" clId="{C977452D-D683-4CE0-8852-D76FC8784FF7}" dt="2020-09-21T14:27:28.546" v="767" actId="478"/>
          <ac:picMkLst>
            <pc:docMk/>
            <pc:sldMk cId="2514439882" sldId="319"/>
            <ac:picMk id="1028" creationId="{01AFEDB4-03CD-4A89-A91A-103694512D36}"/>
          </ac:picMkLst>
        </pc:picChg>
        <pc:picChg chg="add mod topLvl">
          <ac:chgData name="Despina Gerasimidou" userId="1e4e5938-f73e-42d3-a61b-def9922739a5" providerId="ADAL" clId="{C977452D-D683-4CE0-8852-D76FC8784FF7}" dt="2020-09-22T11:05:21.862" v="1007" actId="164"/>
          <ac:picMkLst>
            <pc:docMk/>
            <pc:sldMk cId="2514439882" sldId="319"/>
            <ac:picMk id="1029" creationId="{948E65AF-7EBF-48F8-84EB-8DEAC031A67A}"/>
          </ac:picMkLst>
        </pc:picChg>
        <pc:picChg chg="add mod topLvl">
          <ac:chgData name="Despina Gerasimidou" userId="1e4e5938-f73e-42d3-a61b-def9922739a5" providerId="ADAL" clId="{C977452D-D683-4CE0-8852-D76FC8784FF7}" dt="2020-09-22T11:05:21.862" v="1007" actId="164"/>
          <ac:picMkLst>
            <pc:docMk/>
            <pc:sldMk cId="2514439882" sldId="319"/>
            <ac:picMk id="1030" creationId="{8BB06663-762E-4D8E-9E17-F5B5624A9443}"/>
          </ac:picMkLst>
        </pc:picChg>
        <pc:picChg chg="add del mod">
          <ac:chgData name="Despina Gerasimidou" userId="1e4e5938-f73e-42d3-a61b-def9922739a5" providerId="ADAL" clId="{C977452D-D683-4CE0-8852-D76FC8784FF7}" dt="2020-09-21T14:16:39.996" v="580" actId="478"/>
          <ac:picMkLst>
            <pc:docMk/>
            <pc:sldMk cId="2514439882" sldId="319"/>
            <ac:picMk id="1031" creationId="{B585A0AC-012E-4B65-A38C-E04040318CF3}"/>
          </ac:picMkLst>
        </pc:picChg>
        <pc:picChg chg="add del mod topLvl">
          <ac:chgData name="Despina Gerasimidou" userId="1e4e5938-f73e-42d3-a61b-def9922739a5" providerId="ADAL" clId="{C977452D-D683-4CE0-8852-D76FC8784FF7}" dt="2020-09-22T10:53:50.201" v="839" actId="21"/>
          <ac:picMkLst>
            <pc:docMk/>
            <pc:sldMk cId="2514439882" sldId="319"/>
            <ac:picMk id="1032" creationId="{D9618777-8F60-4876-9748-000D8E86034A}"/>
          </ac:picMkLst>
        </pc:picChg>
        <pc:picChg chg="add del mod topLvl">
          <ac:chgData name="Despina Gerasimidou" userId="1e4e5938-f73e-42d3-a61b-def9922739a5" providerId="ADAL" clId="{C977452D-D683-4CE0-8852-D76FC8784FF7}" dt="2020-09-22T11:05:21.862" v="1007" actId="164"/>
          <ac:picMkLst>
            <pc:docMk/>
            <pc:sldMk cId="2514439882" sldId="319"/>
            <ac:picMk id="1033" creationId="{8DDD65A8-E970-4EFE-9C83-853B97A7C334}"/>
          </ac:picMkLst>
        </pc:picChg>
        <pc:picChg chg="add del mod">
          <ac:chgData name="Despina Gerasimidou" userId="1e4e5938-f73e-42d3-a61b-def9922739a5" providerId="ADAL" clId="{C977452D-D683-4CE0-8852-D76FC8784FF7}" dt="2020-09-21T14:18:34.342" v="622" actId="478"/>
          <ac:picMkLst>
            <pc:docMk/>
            <pc:sldMk cId="2514439882" sldId="319"/>
            <ac:picMk id="1034" creationId="{C8962625-E229-46DF-9CDD-04145D46D9B7}"/>
          </ac:picMkLst>
        </pc:picChg>
        <pc:picChg chg="add del mod">
          <ac:chgData name="Despina Gerasimidou" userId="1e4e5938-f73e-42d3-a61b-def9922739a5" providerId="ADAL" clId="{C977452D-D683-4CE0-8852-D76FC8784FF7}" dt="2020-09-21T14:25:12.611" v="729" actId="1036"/>
          <ac:picMkLst>
            <pc:docMk/>
            <pc:sldMk cId="2514439882" sldId="319"/>
            <ac:picMk id="1036" creationId="{D89962B5-6483-4A38-AE14-47A2E05A1B4E}"/>
          </ac:picMkLst>
        </pc:picChg>
        <pc:picChg chg="add del mod">
          <ac:chgData name="Despina Gerasimidou" userId="1e4e5938-f73e-42d3-a61b-def9922739a5" providerId="ADAL" clId="{C977452D-D683-4CE0-8852-D76FC8784FF7}" dt="2020-09-21T14:21:13.995" v="639"/>
          <ac:picMkLst>
            <pc:docMk/>
            <pc:sldMk cId="2514439882" sldId="319"/>
            <ac:picMk id="1038" creationId="{A0490277-86B3-4355-948F-948582DD04CD}"/>
          </ac:picMkLst>
        </pc:picChg>
        <pc:picChg chg="add del">
          <ac:chgData name="Despina Gerasimidou" userId="1e4e5938-f73e-42d3-a61b-def9922739a5" providerId="ADAL" clId="{C977452D-D683-4CE0-8852-D76FC8784FF7}" dt="2020-09-21T14:21:12.574" v="636"/>
          <ac:picMkLst>
            <pc:docMk/>
            <pc:sldMk cId="2514439882" sldId="319"/>
            <ac:picMk id="1040" creationId="{FE700C65-B134-42D9-AD23-5EA278F71209}"/>
          </ac:picMkLst>
        </pc:picChg>
        <pc:picChg chg="add mod">
          <ac:chgData name="Despina Gerasimidou" userId="1e4e5938-f73e-42d3-a61b-def9922739a5" providerId="ADAL" clId="{C977452D-D683-4CE0-8852-D76FC8784FF7}" dt="2020-09-21T14:25:12.611" v="729" actId="1036"/>
          <ac:picMkLst>
            <pc:docMk/>
            <pc:sldMk cId="2514439882" sldId="319"/>
            <ac:picMk id="1042" creationId="{FA23BC88-AB7D-4C7B-A861-C028590D42C8}"/>
          </ac:picMkLst>
        </pc:picChg>
        <pc:picChg chg="add del">
          <ac:chgData name="Despina Gerasimidou" userId="1e4e5938-f73e-42d3-a61b-def9922739a5" providerId="ADAL" clId="{C977452D-D683-4CE0-8852-D76FC8784FF7}" dt="2020-09-21T14:22:33.067" v="658"/>
          <ac:picMkLst>
            <pc:docMk/>
            <pc:sldMk cId="2514439882" sldId="319"/>
            <ac:picMk id="1044" creationId="{A44CB5CD-3847-4332-9409-65D822E1DFE5}"/>
          </ac:picMkLst>
        </pc:picChg>
        <pc:picChg chg="add del">
          <ac:chgData name="Despina Gerasimidou" userId="1e4e5938-f73e-42d3-a61b-def9922739a5" providerId="ADAL" clId="{C977452D-D683-4CE0-8852-D76FC8784FF7}" dt="2020-09-21T14:22:38.675" v="660"/>
          <ac:picMkLst>
            <pc:docMk/>
            <pc:sldMk cId="2514439882" sldId="319"/>
            <ac:picMk id="1046" creationId="{8C4E1125-4995-42C5-970E-86CCCA7A4696}"/>
          </ac:picMkLst>
        </pc:picChg>
        <pc:picChg chg="add mod">
          <ac:chgData name="Despina Gerasimidou" userId="1e4e5938-f73e-42d3-a61b-def9922739a5" providerId="ADAL" clId="{C977452D-D683-4CE0-8852-D76FC8784FF7}" dt="2020-09-21T14:25:12.611" v="729" actId="1036"/>
          <ac:picMkLst>
            <pc:docMk/>
            <pc:sldMk cId="2514439882" sldId="319"/>
            <ac:picMk id="1048" creationId="{B26D4796-89DE-43A4-A192-63A10D8FCBAC}"/>
          </ac:picMkLst>
        </pc:picChg>
        <pc:picChg chg="add del">
          <ac:chgData name="Despina Gerasimidou" userId="1e4e5938-f73e-42d3-a61b-def9922739a5" providerId="ADAL" clId="{C977452D-D683-4CE0-8852-D76FC8784FF7}" dt="2020-09-21T14:23:41.607" v="684"/>
          <ac:picMkLst>
            <pc:docMk/>
            <pc:sldMk cId="2514439882" sldId="319"/>
            <ac:picMk id="1050" creationId="{807A6A42-9E97-4F12-B166-A9179CEBCA6A}"/>
          </ac:picMkLst>
        </pc:picChg>
        <pc:picChg chg="add del">
          <ac:chgData name="Despina Gerasimidou" userId="1e4e5938-f73e-42d3-a61b-def9922739a5" providerId="ADAL" clId="{C977452D-D683-4CE0-8852-D76FC8784FF7}" dt="2020-09-21T14:23:48.481" v="686"/>
          <ac:picMkLst>
            <pc:docMk/>
            <pc:sldMk cId="2514439882" sldId="319"/>
            <ac:picMk id="1052" creationId="{ADB4255B-A3A4-4ACE-92DE-D9DA2584C2ED}"/>
          </ac:picMkLst>
        </pc:picChg>
        <pc:picChg chg="add del">
          <ac:chgData name="Despina Gerasimidou" userId="1e4e5938-f73e-42d3-a61b-def9922739a5" providerId="ADAL" clId="{C977452D-D683-4CE0-8852-D76FC8784FF7}" dt="2020-09-21T14:24:00.175" v="688"/>
          <ac:picMkLst>
            <pc:docMk/>
            <pc:sldMk cId="2514439882" sldId="319"/>
            <ac:picMk id="1054" creationId="{D6814544-5E2D-496B-ABA4-0698FA4196F2}"/>
          </ac:picMkLst>
        </pc:picChg>
        <pc:picChg chg="add mod">
          <ac:chgData name="Despina Gerasimidou" userId="1e4e5938-f73e-42d3-a61b-def9922739a5" providerId="ADAL" clId="{C977452D-D683-4CE0-8852-D76FC8784FF7}" dt="2020-09-21T14:25:12.611" v="729" actId="1036"/>
          <ac:picMkLst>
            <pc:docMk/>
            <pc:sldMk cId="2514439882" sldId="319"/>
            <ac:picMk id="1056" creationId="{94DD1B39-351E-4FAA-B3D7-9EF42977CADB}"/>
          </ac:picMkLst>
        </pc:picChg>
      </pc:sldChg>
      <pc:sldChg chg="add ord">
        <pc:chgData name="Despina Gerasimidou" userId="1e4e5938-f73e-42d3-a61b-def9922739a5" providerId="ADAL" clId="{C977452D-D683-4CE0-8852-D76FC8784FF7}" dt="2020-09-22T11:11:08.454" v="1011"/>
        <pc:sldMkLst>
          <pc:docMk/>
          <pc:sldMk cId="3683829949" sldId="320"/>
        </pc:sldMkLst>
      </pc:sldChg>
    </pc:docChg>
  </pc:docChgLst>
  <pc:docChgLst>
    <pc:chgData name="Megan Price" userId="f6696165-fe7c-48ba-a79b-c9eb4ae34938" providerId="ADAL" clId="{8D0079F3-CDF3-4A84-A837-0749476B5E3C}"/>
    <pc:docChg chg="modShowInfo">
      <pc:chgData name="Megan Price" userId="f6696165-fe7c-48ba-a79b-c9eb4ae34938" providerId="ADAL" clId="{8D0079F3-CDF3-4A84-A837-0749476B5E3C}" dt="2020-09-22T11:25:34.179" v="1" actId="2744"/>
      <pc:docMkLst>
        <pc:docMk/>
      </pc:docMkLst>
    </pc:docChg>
  </pc:docChgLst>
  <pc:docChgLst>
    <pc:chgData name="Kristine Paberza" userId="c4e7bb3c-7f4f-4433-920e-6e210c913c65" providerId="ADAL" clId="{09F825BF-B854-4AC7-920A-A109D8FD11DE}"/>
    <pc:docChg chg="undo custSel addSld delSld modSld sldOrd">
      <pc:chgData name="Kristine Paberza" userId="c4e7bb3c-7f4f-4433-920e-6e210c913c65" providerId="ADAL" clId="{09F825BF-B854-4AC7-920A-A109D8FD11DE}" dt="2020-09-22T07:44:21.560" v="158" actId="47"/>
      <pc:docMkLst>
        <pc:docMk/>
      </pc:docMkLst>
      <pc:sldChg chg="modNotesTx">
        <pc:chgData name="Kristine Paberza" userId="c4e7bb3c-7f4f-4433-920e-6e210c913c65" providerId="ADAL" clId="{09F825BF-B854-4AC7-920A-A109D8FD11DE}" dt="2020-09-21T11:41:56.380" v="4" actId="20577"/>
        <pc:sldMkLst>
          <pc:docMk/>
          <pc:sldMk cId="1446506343" sldId="269"/>
        </pc:sldMkLst>
      </pc:sldChg>
      <pc:sldChg chg="add del setBg">
        <pc:chgData name="Kristine Paberza" userId="c4e7bb3c-7f4f-4433-920e-6e210c913c65" providerId="ADAL" clId="{09F825BF-B854-4AC7-920A-A109D8FD11DE}" dt="2020-09-21T11:41:41.256" v="1"/>
        <pc:sldMkLst>
          <pc:docMk/>
          <pc:sldMk cId="2924581781" sldId="269"/>
        </pc:sldMkLst>
      </pc:sldChg>
      <pc:sldChg chg="addSp modSp new">
        <pc:chgData name="Kristine Paberza" userId="c4e7bb3c-7f4f-4433-920e-6e210c913c65" providerId="ADAL" clId="{09F825BF-B854-4AC7-920A-A109D8FD11DE}" dt="2020-09-21T11:42:31.379" v="6"/>
        <pc:sldMkLst>
          <pc:docMk/>
          <pc:sldMk cId="4255753809" sldId="270"/>
        </pc:sldMkLst>
        <pc:picChg chg="add mod">
          <ac:chgData name="Kristine Paberza" userId="c4e7bb3c-7f4f-4433-920e-6e210c913c65" providerId="ADAL" clId="{09F825BF-B854-4AC7-920A-A109D8FD11DE}" dt="2020-09-21T11:42:31.379" v="6"/>
          <ac:picMkLst>
            <pc:docMk/>
            <pc:sldMk cId="4255753809" sldId="270"/>
            <ac:picMk id="3" creationId="{3355465C-4E64-4CE9-A214-4FA68D0ACE72}"/>
          </ac:picMkLst>
        </pc:picChg>
      </pc:sldChg>
      <pc:sldChg chg="add ord">
        <pc:chgData name="Kristine Paberza" userId="c4e7bb3c-7f4f-4433-920e-6e210c913c65" providerId="ADAL" clId="{09F825BF-B854-4AC7-920A-A109D8FD11DE}" dt="2020-09-21T11:43:26.964" v="11"/>
        <pc:sldMkLst>
          <pc:docMk/>
          <pc:sldMk cId="3178405425" sldId="271"/>
        </pc:sldMkLst>
      </pc:sldChg>
      <pc:sldChg chg="add del setBg">
        <pc:chgData name="Kristine Paberza" userId="c4e7bb3c-7f4f-4433-920e-6e210c913c65" providerId="ADAL" clId="{09F825BF-B854-4AC7-920A-A109D8FD11DE}" dt="2020-09-21T12:10:08.376" v="13"/>
        <pc:sldMkLst>
          <pc:docMk/>
          <pc:sldMk cId="864062675" sldId="294"/>
        </pc:sldMkLst>
      </pc:sldChg>
      <pc:sldChg chg="del">
        <pc:chgData name="Kristine Paberza" userId="c4e7bb3c-7f4f-4433-920e-6e210c913c65" providerId="ADAL" clId="{09F825BF-B854-4AC7-920A-A109D8FD11DE}" dt="2020-09-21T12:10:36.364" v="14" actId="47"/>
        <pc:sldMkLst>
          <pc:docMk/>
          <pc:sldMk cId="1459388185" sldId="294"/>
        </pc:sldMkLst>
      </pc:sldChg>
      <pc:sldChg chg="addSp delSp modSp del mod modShow">
        <pc:chgData name="Kristine Paberza" userId="c4e7bb3c-7f4f-4433-920e-6e210c913c65" providerId="ADAL" clId="{09F825BF-B854-4AC7-920A-A109D8FD11DE}" dt="2020-09-22T07:44:21.560" v="158" actId="47"/>
        <pc:sldMkLst>
          <pc:docMk/>
          <pc:sldMk cId="2556027427" sldId="294"/>
        </pc:sldMkLst>
        <pc:spChg chg="add del">
          <ac:chgData name="Kristine Paberza" userId="c4e7bb3c-7f4f-4433-920e-6e210c913c65" providerId="ADAL" clId="{09F825BF-B854-4AC7-920A-A109D8FD11DE}" dt="2020-09-21T12:45:41.797" v="20" actId="22"/>
          <ac:spMkLst>
            <pc:docMk/>
            <pc:sldMk cId="2556027427" sldId="294"/>
            <ac:spMk id="2" creationId="{B9DE6BAB-D532-4E93-A436-B179ECBE0A94}"/>
          </ac:spMkLst>
        </pc:spChg>
        <pc:spChg chg="del">
          <ac:chgData name="Kristine Paberza" userId="c4e7bb3c-7f4f-4433-920e-6e210c913c65" providerId="ADAL" clId="{09F825BF-B854-4AC7-920A-A109D8FD11DE}" dt="2020-09-21T13:01:39.414" v="115" actId="478"/>
          <ac:spMkLst>
            <pc:docMk/>
            <pc:sldMk cId="2556027427" sldId="294"/>
            <ac:spMk id="4" creationId="{CE7D658C-28D2-488A-AA01-0DE7EDA642AE}"/>
          </ac:spMkLst>
        </pc:spChg>
        <pc:spChg chg="add mod">
          <ac:chgData name="Kristine Paberza" userId="c4e7bb3c-7f4f-4433-920e-6e210c913c65" providerId="ADAL" clId="{09F825BF-B854-4AC7-920A-A109D8FD11DE}" dt="2020-09-21T13:05:41.898" v="153" actId="1076"/>
          <ac:spMkLst>
            <pc:docMk/>
            <pc:sldMk cId="2556027427" sldId="294"/>
            <ac:spMk id="7" creationId="{0EE9530E-02CA-4FE2-95F0-3C2B428AB44C}"/>
          </ac:spMkLst>
        </pc:spChg>
        <pc:spChg chg="del">
          <ac:chgData name="Kristine Paberza" userId="c4e7bb3c-7f4f-4433-920e-6e210c913c65" providerId="ADAL" clId="{09F825BF-B854-4AC7-920A-A109D8FD11DE}" dt="2020-09-21T12:45:32.047" v="16" actId="478"/>
          <ac:spMkLst>
            <pc:docMk/>
            <pc:sldMk cId="2556027427" sldId="294"/>
            <ac:spMk id="9" creationId="{4E9C61F2-DC28-4956-9A6F-6C05325E46F4}"/>
          </ac:spMkLst>
        </pc:spChg>
        <pc:spChg chg="del">
          <ac:chgData name="Kristine Paberza" userId="c4e7bb3c-7f4f-4433-920e-6e210c913c65" providerId="ADAL" clId="{09F825BF-B854-4AC7-920A-A109D8FD11DE}" dt="2020-09-21T12:45:27.880" v="15" actId="21"/>
          <ac:spMkLst>
            <pc:docMk/>
            <pc:sldMk cId="2556027427" sldId="294"/>
            <ac:spMk id="10" creationId="{A433CC8D-4DC6-4EED-AF36-7E2AF385F2A9}"/>
          </ac:spMkLst>
        </pc:spChg>
        <pc:spChg chg="del">
          <ac:chgData name="Kristine Paberza" userId="c4e7bb3c-7f4f-4433-920e-6e210c913c65" providerId="ADAL" clId="{09F825BF-B854-4AC7-920A-A109D8FD11DE}" dt="2020-09-21T12:45:32.631" v="17" actId="478"/>
          <ac:spMkLst>
            <pc:docMk/>
            <pc:sldMk cId="2556027427" sldId="294"/>
            <ac:spMk id="13" creationId="{A072B439-6ED1-41FB-93C6-1F8DE17F87D3}"/>
          </ac:spMkLst>
        </pc:spChg>
        <pc:spChg chg="del">
          <ac:chgData name="Kristine Paberza" userId="c4e7bb3c-7f4f-4433-920e-6e210c913c65" providerId="ADAL" clId="{09F825BF-B854-4AC7-920A-A109D8FD11DE}" dt="2020-09-21T12:45:33.147" v="18" actId="478"/>
          <ac:spMkLst>
            <pc:docMk/>
            <pc:sldMk cId="2556027427" sldId="294"/>
            <ac:spMk id="17" creationId="{CADF15B9-3846-45D0-841D-7135F3611A7C}"/>
          </ac:spMkLst>
        </pc:spChg>
        <pc:picChg chg="add mod">
          <ac:chgData name="Kristine Paberza" userId="c4e7bb3c-7f4f-4433-920e-6e210c913c65" providerId="ADAL" clId="{09F825BF-B854-4AC7-920A-A109D8FD11DE}" dt="2020-09-21T13:05:38.932" v="152" actId="1076"/>
          <ac:picMkLst>
            <pc:docMk/>
            <pc:sldMk cId="2556027427" sldId="294"/>
            <ac:picMk id="5" creationId="{8AEC408F-7C5F-4981-B4FD-35FA2503DBCD}"/>
          </ac:picMkLst>
        </pc:picChg>
        <pc:picChg chg="add mod">
          <ac:chgData name="Kristine Paberza" userId="c4e7bb3c-7f4f-4433-920e-6e210c913c65" providerId="ADAL" clId="{09F825BF-B854-4AC7-920A-A109D8FD11DE}" dt="2020-09-21T13:04:06.957" v="144" actId="14100"/>
          <ac:picMkLst>
            <pc:docMk/>
            <pc:sldMk cId="2556027427" sldId="294"/>
            <ac:picMk id="6" creationId="{20595D64-BEB8-41AD-8173-32CE3392F34C}"/>
          </ac:picMkLst>
        </pc:picChg>
        <pc:picChg chg="add mod">
          <ac:chgData name="Kristine Paberza" userId="c4e7bb3c-7f4f-4433-920e-6e210c913c65" providerId="ADAL" clId="{09F825BF-B854-4AC7-920A-A109D8FD11DE}" dt="2020-09-21T13:05:33.037" v="151" actId="1076"/>
          <ac:picMkLst>
            <pc:docMk/>
            <pc:sldMk cId="2556027427" sldId="294"/>
            <ac:picMk id="8" creationId="{96FA8070-6DA8-48E9-BE6B-71914B714823}"/>
          </ac:picMkLst>
        </pc:picChg>
        <pc:picChg chg="add mod">
          <ac:chgData name="Kristine Paberza" userId="c4e7bb3c-7f4f-4433-920e-6e210c913c65" providerId="ADAL" clId="{09F825BF-B854-4AC7-920A-A109D8FD11DE}" dt="2020-09-21T13:05:48.804" v="155" actId="1076"/>
          <ac:picMkLst>
            <pc:docMk/>
            <pc:sldMk cId="2556027427" sldId="294"/>
            <ac:picMk id="20" creationId="{065EF467-DFF8-42BB-AC37-DEB38FF577DF}"/>
          </ac:picMkLst>
        </pc:picChg>
        <pc:picChg chg="add mod">
          <ac:chgData name="Kristine Paberza" userId="c4e7bb3c-7f4f-4433-920e-6e210c913c65" providerId="ADAL" clId="{09F825BF-B854-4AC7-920A-A109D8FD11DE}" dt="2020-09-21T13:56:24.911" v="157" actId="14861"/>
          <ac:picMkLst>
            <pc:docMk/>
            <pc:sldMk cId="2556027427" sldId="294"/>
            <ac:picMk id="21" creationId="{285B9EEA-A00C-4000-8275-D6191980ABE5}"/>
          </ac:picMkLst>
        </pc:picChg>
      </pc:sldChg>
      <pc:sldChg chg="addSp delSp modSp del mod">
        <pc:chgData name="Kristine Paberza" userId="c4e7bb3c-7f4f-4433-920e-6e210c913c65" providerId="ADAL" clId="{09F825BF-B854-4AC7-920A-A109D8FD11DE}" dt="2020-09-21T13:03:05.114" v="133" actId="47"/>
        <pc:sldMkLst>
          <pc:docMk/>
          <pc:sldMk cId="1973857759" sldId="312"/>
        </pc:sldMkLst>
        <pc:spChg chg="del">
          <ac:chgData name="Kristine Paberza" userId="c4e7bb3c-7f4f-4433-920e-6e210c913c65" providerId="ADAL" clId="{09F825BF-B854-4AC7-920A-A109D8FD11DE}" dt="2020-09-21T12:52:24.781" v="71" actId="478"/>
          <ac:spMkLst>
            <pc:docMk/>
            <pc:sldMk cId="1973857759" sldId="312"/>
            <ac:spMk id="7" creationId="{0EE9530E-02CA-4FE2-95F0-3C2B428AB44C}"/>
          </ac:spMkLst>
        </pc:spChg>
        <pc:picChg chg="add mod">
          <ac:chgData name="Kristine Paberza" userId="c4e7bb3c-7f4f-4433-920e-6e210c913c65" providerId="ADAL" clId="{09F825BF-B854-4AC7-920A-A109D8FD11DE}" dt="2020-09-21T12:58:41.798" v="95" actId="14100"/>
          <ac:picMkLst>
            <pc:docMk/>
            <pc:sldMk cId="1973857759" sldId="312"/>
            <ac:picMk id="2" creationId="{4D9467CB-EBC0-4B3F-B89E-A8961407F191}"/>
          </ac:picMkLst>
        </pc:picChg>
        <pc:picChg chg="del">
          <ac:chgData name="Kristine Paberza" userId="c4e7bb3c-7f4f-4433-920e-6e210c913c65" providerId="ADAL" clId="{09F825BF-B854-4AC7-920A-A109D8FD11DE}" dt="2020-09-21T12:52:22.535" v="70" actId="478"/>
          <ac:picMkLst>
            <pc:docMk/>
            <pc:sldMk cId="1973857759" sldId="312"/>
            <ac:picMk id="5" creationId="{8AEC408F-7C5F-4981-B4FD-35FA2503DBCD}"/>
          </ac:picMkLst>
        </pc:picChg>
        <pc:picChg chg="del">
          <ac:chgData name="Kristine Paberza" userId="c4e7bb3c-7f4f-4433-920e-6e210c913c65" providerId="ADAL" clId="{09F825BF-B854-4AC7-920A-A109D8FD11DE}" dt="2020-09-21T12:52:21.984" v="69" actId="478"/>
          <ac:picMkLst>
            <pc:docMk/>
            <pc:sldMk cId="1973857759" sldId="312"/>
            <ac:picMk id="6" creationId="{20595D64-BEB8-41AD-8173-32CE3392F34C}"/>
          </ac:picMkLst>
        </pc:picChg>
        <pc:picChg chg="add mod">
          <ac:chgData name="Kristine Paberza" userId="c4e7bb3c-7f4f-4433-920e-6e210c913c65" providerId="ADAL" clId="{09F825BF-B854-4AC7-920A-A109D8FD11DE}" dt="2020-09-21T12:58:24.036" v="93" actId="1076"/>
          <ac:picMkLst>
            <pc:docMk/>
            <pc:sldMk cId="1973857759" sldId="312"/>
            <ac:picMk id="8" creationId="{17196142-5DBB-414F-8426-2C06C7D4870A}"/>
          </ac:picMkLst>
        </pc:picChg>
      </pc:sldChg>
      <pc:sldChg chg="add del setBg">
        <pc:chgData name="Kristine Paberza" userId="c4e7bb3c-7f4f-4433-920e-6e210c913c65" providerId="ADAL" clId="{09F825BF-B854-4AC7-920A-A109D8FD11DE}" dt="2020-09-21T12:52:27.503" v="73"/>
        <pc:sldMkLst>
          <pc:docMk/>
          <pc:sldMk cId="2408774881" sldId="31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14624-28F5-40E3-9523-6C679C1A058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134A-C41E-4065-9313-55DFD63A8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431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Q&amp;A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2B134A-C41E-4065-9313-55DFD63A8BD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791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46EB3-8B81-422D-9373-62004467D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C259A-E639-40B4-A3D6-BC558B2370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3FD6E-F60B-4265-854E-448D2347B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102043-9059-4BCF-8098-B4BFC835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F67E-5C00-44C8-9C46-5E091C16E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610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D6ADC-2B58-4ECF-A084-6B4B9D6B9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CD66AC-A347-4667-AE00-7AD114E4B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F2989-5539-47BE-A65A-A53ABECAD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213AB-0392-41E2-8FD6-8F976C06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039DD-0D2A-460A-A960-7B35551F6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927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547B87-24C8-4B43-B5AF-AC00897DC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D6E20-D9D4-4A1C-9029-D2F9CF46E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72127-1665-44AC-877C-A47ACAB6B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92AE5B-0DB8-4731-8027-5512311DF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AFBAD-0B61-4121-9C7B-006BBAAEC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08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92637-7648-47BD-8D0E-A4BD7D379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ACA29-FC34-4CC7-AA79-8156F4EFD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2DBAA0-4942-41C5-8424-C50F55115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E016E-260B-4000-A72D-D558AEA4A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A35A10-A920-46D4-A535-A7E08FB9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3198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25113-5367-47B2-AD68-C843CD792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735605-0A22-404B-93FB-766D6E3AF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0AC0E-24C0-4B8B-8570-B7D5B620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5831A7-34DD-4907-B6FE-11D24DF9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4BD32C-6B95-4202-A668-2BFFAA45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803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D8749-0E69-4894-A302-A573D8F1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9986A0-FFE3-4518-8AEB-EF56172C33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3155D-3365-43FC-A986-C21029575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4A23A8-7345-4932-89F5-6025C0C4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10DD9-3C7B-4E39-AE49-D682BC98B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EC61C7-DD29-44B7-8175-A3332A0CF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4951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AB4AD-8FCB-41E3-B636-3CB50901F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EED6AF-4FA9-4BAD-9FAD-D6EE9EEF7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6A0430-E944-4F76-B3CF-EC89CA8B7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5D34C-9B92-4BDC-A78F-DCF74EA938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EF9396-B60C-42B7-AAB2-6DBFB85C1C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2C3698-0C6D-49EA-9AAB-8F952934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F32CCC-30A2-4E9C-943B-20E2261AF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A5487-5F09-4A13-8BA8-FD7311588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317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601F-6BB9-4392-93F9-DF8051142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B2BB66-84EC-442B-80A3-7E7D4795B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3D75C1-1F21-4FE0-B3FA-3FF41EA0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88EE4A-3935-4591-9AFE-13FE00B22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4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78E-1388-4A06-8604-018051615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A70EA-B56A-41AC-95D8-29BA281F1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D228F-37B5-4B97-8F0F-CC4BBED55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61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90C15-C84B-43BC-9530-FD0C314BF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8AF1EB-30D3-492E-9AD3-DECEF83B9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4CA825-13C3-477B-840A-959843EA0E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0422B-0FDA-4EE9-B11A-6EA1DD8D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0509ED-FC47-4245-8380-110931147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640292-D575-4AAF-B568-156E62917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88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01A8B-48B1-42CE-8850-56FB0E644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BA7F15-1647-4D18-B726-8B3A8421B5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B38674-287A-4A3B-AE5B-0D00B8F54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35C4C-49B1-4B47-BF8C-F8643AE74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850EE7-E4A1-4775-B56E-11AD1FBC1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45CAF8-7764-4A39-AFA0-FFF6D591C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1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D773FD-84C0-4C04-847E-BD69A13E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CEE28-B756-466B-A42F-E118FFE56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16476-E1FC-472D-A8E3-13034F190B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2B55F-785D-4669-91D4-A74F94555406}" type="datetimeFigureOut">
              <a:rPr lang="en-GB" smtClean="0"/>
              <a:t>23/09/2020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892FD-3A46-4D08-8AD4-1B3637F687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092DB-1998-41A7-BC69-95FFE8224D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962E-7AC4-4F34-AACD-29FF638D12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4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55465C-4E64-4CE9-A214-4FA68D0AC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405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9858636" y="3703290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DD661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8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1563295" y="5014215"/>
            <a:ext cx="909174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Be an international librarian – follow our 10-Minute International Librarian series!</a:t>
            </a: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2253055" y="1030339"/>
            <a:ext cx="8089900" cy="27699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Check out our blog series </a:t>
            </a:r>
            <a:endParaRPr lang="en-US" sz="36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6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Tell us about your experiences of carrying out the activities </a:t>
            </a:r>
            <a:endParaRPr lang="en-US" sz="36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6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Share your own ideas!</a:t>
            </a:r>
            <a:endParaRPr lang="en-US" sz="36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E9C61F2-DC28-4956-9A6F-6C05325E46F4}"/>
              </a:ext>
            </a:extLst>
          </p:cNvPr>
          <p:cNvSpPr/>
          <p:nvPr/>
        </p:nvSpPr>
        <p:spPr>
          <a:xfrm>
            <a:off x="1563295" y="1124974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1547272" y="2172111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1547272" y="3220887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69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398593" y="274290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DD661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9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1427292" y="932164"/>
            <a:ext cx="82882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Improve library Wikipedia</a:t>
            </a:r>
            <a:endParaRPr kumimoji="0" lang="en-GB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4427407" y="2746542"/>
            <a:ext cx="73660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6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Take part in #1Lib1Ref </a:t>
            </a:r>
            <a:endParaRPr lang="en-US" sz="36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600" b="1" i="0" u="none" strike="noStrike" err="1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Organise</a:t>
            </a:r>
            <a:r>
              <a:rPr lang="en-US" sz="36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 your own </a:t>
            </a:r>
            <a:r>
              <a:rPr lang="en-US" sz="3600" b="1" i="0" u="none" strike="noStrike" err="1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editathon</a:t>
            </a:r>
            <a:r>
              <a:rPr lang="en-US" sz="36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 </a:t>
            </a:r>
            <a:endParaRPr lang="en-US" sz="36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6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Identify how you can improve information about libraries on </a:t>
            </a:r>
            <a:r>
              <a:rPr lang="en-US" sz="3600" b="1" i="0" u="none" strike="noStrike" err="1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WIkipedia</a:t>
            </a:r>
            <a:endParaRPr lang="en-US" sz="36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3695700" y="2827410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AC57B1C-B2DF-4559-A05A-8CF5D5DFE2FF}"/>
              </a:ext>
            </a:extLst>
          </p:cNvPr>
          <p:cNvSpPr/>
          <p:nvPr/>
        </p:nvSpPr>
        <p:spPr>
          <a:xfrm>
            <a:off x="3695700" y="3677161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3695700" y="4918915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7209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8759564" y="3703290"/>
            <a:ext cx="3064136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>
                <a:solidFill>
                  <a:srgbClr val="DD661E"/>
                </a:solidFill>
                <a:latin typeface="Univers" panose="020B0503020202020204" pitchFamily="34" charset="0"/>
              </a:rPr>
              <a:t>10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1681555" y="4978857"/>
            <a:ext cx="105918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Engage with IFLA from wherever </a:t>
            </a:r>
          </a:p>
          <a:p>
            <a:r>
              <a:rPr lang="en-US" sz="40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you are: #IFLAfromHome!</a:t>
            </a:r>
            <a:endParaRPr lang="en-US" sz="40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2419891" y="614434"/>
            <a:ext cx="8089900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Follow IFLA on social media or subscribe to the IFLA-L mailing list: ifla.org/ifla-l 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You’ll receive highlights through the series #IFLAfromHome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IFLA is committed to inspiring, engaging, enabling and connecting the global library field, even in difficult times.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E9C61F2-DC28-4956-9A6F-6C05325E46F4}"/>
              </a:ext>
            </a:extLst>
          </p:cNvPr>
          <p:cNvSpPr/>
          <p:nvPr/>
        </p:nvSpPr>
        <p:spPr>
          <a:xfrm>
            <a:off x="1681555" y="889870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1681555" y="2004014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A8DF1862-8499-4B12-9040-A70FDBC1AE24}"/>
              </a:ext>
            </a:extLst>
          </p:cNvPr>
          <p:cNvSpPr/>
          <p:nvPr/>
        </p:nvSpPr>
        <p:spPr>
          <a:xfrm>
            <a:off x="1681555" y="3248881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854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908DE8-25A9-4F8D-8171-780C5C28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629" y="304800"/>
            <a:ext cx="2079486" cy="15742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B0F16D-331A-430F-8F38-4CB692446135}"/>
              </a:ext>
            </a:extLst>
          </p:cNvPr>
          <p:cNvSpPr txBox="1"/>
          <p:nvPr/>
        </p:nvSpPr>
        <p:spPr>
          <a:xfrm>
            <a:off x="2870200" y="1720840"/>
            <a:ext cx="7988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10 ways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DD651D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YOU</a:t>
            </a: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can engage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with IFLA</a:t>
            </a:r>
          </a:p>
        </p:txBody>
      </p:sp>
    </p:spTree>
    <p:extLst>
      <p:ext uri="{BB962C8B-B14F-4D97-AF65-F5344CB8AC3E}">
        <p14:creationId xmlns:p14="http://schemas.microsoft.com/office/powerpoint/2010/main" val="14465063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55465C-4E64-4CE9-A214-4FA68D0AC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53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7908DE8-25A9-4F8D-8171-780C5C28F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9" y="304800"/>
            <a:ext cx="2079486" cy="15742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BB0F16D-331A-430F-8F38-4CB692446135}"/>
              </a:ext>
            </a:extLst>
          </p:cNvPr>
          <p:cNvSpPr txBox="1"/>
          <p:nvPr/>
        </p:nvSpPr>
        <p:spPr>
          <a:xfrm>
            <a:off x="2870200" y="1720840"/>
            <a:ext cx="79883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72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10 ways </a:t>
            </a:r>
            <a:endParaRPr lang="en-US" sz="7200" b="1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 algn="r"/>
            <a:r>
              <a:rPr lang="en-US" sz="7200" b="1" i="0" u="none" strike="noStrike">
                <a:solidFill>
                  <a:srgbClr val="DD651D"/>
                </a:solidFill>
                <a:effectLst/>
                <a:latin typeface="Univers" panose="020B0503020202020204" pitchFamily="34" charset="0"/>
              </a:rPr>
              <a:t>YOU</a:t>
            </a:r>
            <a:r>
              <a:rPr lang="en-US" sz="72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 can engage </a:t>
            </a:r>
            <a:endParaRPr lang="en-US" sz="7200" b="1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 algn="r"/>
            <a:r>
              <a:rPr lang="en-US" sz="72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with IFLA</a:t>
            </a:r>
            <a:endParaRPr lang="en-US" sz="7200" b="1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32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127859" y="386883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9900" b="1" i="0" u="none" strike="noStrike">
                <a:solidFill>
                  <a:srgbClr val="DD661E"/>
                </a:solidFill>
                <a:effectLst/>
                <a:latin typeface="Univers" panose="020B0503020202020204" pitchFamily="34" charset="0"/>
              </a:rPr>
              <a:t>1</a:t>
            </a:r>
            <a:endParaRPr lang="en-GB" sz="19900">
              <a:solidFill>
                <a:srgbClr val="DD661E"/>
              </a:solidFill>
              <a:latin typeface="Univers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995492" y="761484"/>
            <a:ext cx="8288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 dirty="0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Use the global IFLA Strategy to plan your own local actions! </a:t>
            </a:r>
            <a:endParaRPr lang="en-GB" sz="4000" dirty="0"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4495800" y="2946597"/>
            <a:ext cx="7010400" cy="3000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Read the IFLA Strategy: ifla.org/strategy  </a:t>
            </a:r>
            <a:endParaRPr lang="en-US" sz="2400" dirty="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Identify YOUR actions that could align with the four IFLA Strategic Key Initiatives </a:t>
            </a:r>
            <a:endParaRPr lang="en-US" sz="2400" dirty="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Get inspired by others:  ifla.org/node/93284   </a:t>
            </a:r>
            <a:endParaRPr lang="en-US" sz="2400" dirty="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400" b="1" i="0" u="none" strike="noStrike" dirty="0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Let us know about your local actions - you might get published on IFLA’s website!</a:t>
            </a:r>
            <a:endParaRPr lang="en-US" sz="2400" dirty="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E9C61F2-DC28-4956-9A6F-6C05325E46F4}"/>
              </a:ext>
            </a:extLst>
          </p:cNvPr>
          <p:cNvSpPr/>
          <p:nvPr/>
        </p:nvSpPr>
        <p:spPr>
          <a:xfrm>
            <a:off x="3797300" y="2946597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3797300" y="3708597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AC57B1C-B2DF-4559-A05A-8CF5D5DFE2FF}"/>
              </a:ext>
            </a:extLst>
          </p:cNvPr>
          <p:cNvSpPr/>
          <p:nvPr/>
        </p:nvSpPr>
        <p:spPr>
          <a:xfrm>
            <a:off x="3797300" y="4531876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3797300" y="5257997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9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9858636" y="3703290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900" b="1">
                <a:solidFill>
                  <a:srgbClr val="DD661E"/>
                </a:solidFill>
                <a:latin typeface="Univers" panose="020B0503020202020204" pitchFamily="34" charset="0"/>
              </a:rPr>
              <a:t>2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5338892" y="4914384"/>
            <a:ext cx="8288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u="none" strike="noStrike">
                <a:solidFill>
                  <a:srgbClr val="FFFFFF"/>
                </a:solidFill>
                <a:effectLst/>
                <a:latin typeface="YADSwGZbFSo 0"/>
              </a:rPr>
              <a:t>Power your advocacy </a:t>
            </a:r>
            <a:endParaRPr lang="en-US" sz="4000">
              <a:solidFill>
                <a:srgbClr val="FFFFFF"/>
              </a:solidFill>
              <a:effectLst/>
              <a:latin typeface="YADSwGZbFSo 0"/>
            </a:endParaRPr>
          </a:p>
          <a:p>
            <a:r>
              <a:rPr lang="en-US" sz="4000" b="1" i="0" u="none" strike="noStrike">
                <a:solidFill>
                  <a:srgbClr val="FFFFFF"/>
                </a:solidFill>
                <a:effectLst/>
                <a:latin typeface="YADSwGZbFSo 0"/>
              </a:rPr>
              <a:t>with LMW SDG stories!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 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2717800" y="711397"/>
            <a:ext cx="70104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Explore the world of SDGs and storytelling using available resources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Use SDG stories and videos about them in your library advocacy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Tell your own story and highlight your library’s impact on the Map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E9C61F2-DC28-4956-9A6F-6C05325E46F4}"/>
              </a:ext>
            </a:extLst>
          </p:cNvPr>
          <p:cNvSpPr/>
          <p:nvPr/>
        </p:nvSpPr>
        <p:spPr>
          <a:xfrm>
            <a:off x="2034914" y="950574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2034914" y="2004881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2034914" y="3075205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6548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398593" y="274290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DD661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3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1160592" y="910582"/>
            <a:ext cx="828820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Use library data to strengthen your case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3020202020204" pitchFamily="34" charset="0"/>
              </a:rPr>
              <a:t>! </a:t>
            </a:r>
            <a:endParaRPr kumimoji="0" lang="en-GB" sz="4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4427407" y="2746542"/>
            <a:ext cx="736600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i="0" u="none" strike="noStrike">
                <a:solidFill>
                  <a:srgbClr val="FFFFFF"/>
                </a:solidFill>
                <a:effectLst/>
                <a:latin typeface="YADSwGZbFSo 0"/>
              </a:rPr>
              <a:t>Download the LMW dataset and make your own </a:t>
            </a:r>
            <a:r>
              <a:rPr lang="en-US" sz="3200" b="1" i="0" u="none" strike="noStrike" err="1">
                <a:solidFill>
                  <a:srgbClr val="FFFFFF"/>
                </a:solidFill>
                <a:effectLst/>
                <a:latin typeface="YADSwGZbFSo 0"/>
              </a:rPr>
              <a:t>visualisations</a:t>
            </a:r>
            <a:r>
              <a:rPr lang="en-US" sz="3200" b="1" i="0" u="none" strike="noStrike">
                <a:solidFill>
                  <a:srgbClr val="FFFFFF"/>
                </a:solidFill>
                <a:effectLst/>
                <a:latin typeface="YADSwGZbFSo 0"/>
              </a:rPr>
              <a:t> </a:t>
            </a:r>
            <a:endParaRPr lang="en-US" sz="3200" b="1">
              <a:solidFill>
                <a:srgbClr val="FFFFFF"/>
              </a:solidFill>
              <a:effectLst/>
              <a:latin typeface="YADSwGZbFSo 0"/>
            </a:endParaRPr>
          </a:p>
          <a:p>
            <a:pPr>
              <a:spcAft>
                <a:spcPts val="1800"/>
              </a:spcAft>
            </a:pPr>
            <a:r>
              <a:rPr lang="en-US" sz="3200" b="1" i="0" u="none" strike="noStrike">
                <a:solidFill>
                  <a:srgbClr val="FFFFFF"/>
                </a:solidFill>
                <a:effectLst/>
                <a:latin typeface="YADSwGZbFSo 0"/>
              </a:rPr>
              <a:t>Learn all about and use DA2I data in your library advocacy </a:t>
            </a:r>
            <a:endParaRPr lang="en-US" sz="3200" b="1">
              <a:solidFill>
                <a:srgbClr val="FFFFFF"/>
              </a:solidFill>
              <a:effectLst/>
              <a:latin typeface="YADSwGZbFSo 0"/>
            </a:endParaRPr>
          </a:p>
          <a:p>
            <a:pPr>
              <a:spcAft>
                <a:spcPts val="1800"/>
              </a:spcAft>
            </a:pPr>
            <a:r>
              <a:rPr lang="en-US" sz="3200" b="1" i="0" u="none" strike="noStrike">
                <a:solidFill>
                  <a:srgbClr val="FFFFFF"/>
                </a:solidFill>
                <a:effectLst/>
                <a:latin typeface="YADSwGZbFSo 0"/>
              </a:rPr>
              <a:t>Take inspiration from the Library Stat of the Week and share the impact of libraries</a:t>
            </a:r>
            <a:endParaRPr lang="en-US" sz="3200" b="1">
              <a:solidFill>
                <a:srgbClr val="FFFFFF"/>
              </a:solidFill>
              <a:effectLst/>
              <a:latin typeface="YADSwGZbFSo 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3695700" y="3067197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AC57B1C-B2DF-4559-A05A-8CF5D5DFE2FF}"/>
              </a:ext>
            </a:extLst>
          </p:cNvPr>
          <p:cNvSpPr/>
          <p:nvPr/>
        </p:nvSpPr>
        <p:spPr>
          <a:xfrm>
            <a:off x="3695700" y="4259666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3695700" y="5465015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9615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9858636" y="3703290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DD661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4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2733936" y="4905027"/>
            <a:ext cx="8288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u="none" strike="noStrike">
                <a:solidFill>
                  <a:srgbClr val="FFFFFF"/>
                </a:solidFill>
                <a:effectLst/>
              </a:rPr>
              <a:t>Become a member and be part of a strong and united global library field!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2420545" y="573268"/>
            <a:ext cx="8089900" cy="3801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Univers" panose="020B0503020202020204" pitchFamily="34" charset="0"/>
              </a:rPr>
              <a:t>I</a:t>
            </a: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FLA’s members are libraries, library associations and individuals like you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Members connect to IFLA’s global network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Member benefits include discounts and resources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IFLA’s members bring back the world to their workplace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E9C61F2-DC28-4956-9A6F-6C05325E46F4}"/>
              </a:ext>
            </a:extLst>
          </p:cNvPr>
          <p:cNvSpPr/>
          <p:nvPr/>
        </p:nvSpPr>
        <p:spPr>
          <a:xfrm>
            <a:off x="1681555" y="806671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1681555" y="1674478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1681555" y="2553278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A8DF1862-8499-4B12-9040-A70FDBC1AE24}"/>
              </a:ext>
            </a:extLst>
          </p:cNvPr>
          <p:cNvSpPr/>
          <p:nvPr/>
        </p:nvSpPr>
        <p:spPr>
          <a:xfrm>
            <a:off x="1682209" y="3567374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626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322393" y="33088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DD661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5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1312992" y="627835"/>
            <a:ext cx="828820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Discover IFLA’s committees and sections!</a:t>
            </a:r>
            <a:endParaRPr kumimoji="0" lang="en-GB" sz="4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3592642" y="2505505"/>
            <a:ext cx="8472358" cy="423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Our volunteers are the biggest brains trust in the world!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An international perspective on every aspect of library and information work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Providing activities aimed at helping you in your workplace (webinars, guidelines, training)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IFLA’s New Professionals group is a great network for involvement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2857500" y="2760453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AC57B1C-B2DF-4559-A05A-8CF5D5DFE2FF}"/>
              </a:ext>
            </a:extLst>
          </p:cNvPr>
          <p:cNvSpPr/>
          <p:nvPr/>
        </p:nvSpPr>
        <p:spPr>
          <a:xfrm>
            <a:off x="2835535" y="3816651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2857500" y="4872849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2BB21CD6-0688-4CB8-AA40-30501816BF16}"/>
              </a:ext>
            </a:extLst>
          </p:cNvPr>
          <p:cNvSpPr/>
          <p:nvPr/>
        </p:nvSpPr>
        <p:spPr>
          <a:xfrm>
            <a:off x="2857500" y="5929047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520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9858636" y="3703290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DD661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6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4346836" y="4961293"/>
            <a:ext cx="82882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Learn from others about responses to COVID-19!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2253055" y="748267"/>
            <a:ext cx="80899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Visit IFLA’s Covid-19 dedicated webpage: ifla.org/covid-19-and-libraries 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Learn about updates on Covid-19 and the global library field 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28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Do let us know if you have any additional ideas!</a:t>
            </a:r>
            <a:endParaRPr lang="en-US" sz="28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4E9C61F2-DC28-4956-9A6F-6C05325E46F4}"/>
              </a:ext>
            </a:extLst>
          </p:cNvPr>
          <p:cNvSpPr/>
          <p:nvPr/>
        </p:nvSpPr>
        <p:spPr>
          <a:xfrm>
            <a:off x="1604160" y="993876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1604160" y="2026532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1604160" y="3075205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343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7CD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5963F6-CD5F-4344-9E5D-EBDBA5134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24167" y="3541593"/>
            <a:ext cx="5067560" cy="4603987"/>
          </a:xfrm>
          <a:prstGeom prst="rect">
            <a:avLst/>
          </a:prstGeom>
          <a:solidFill>
            <a:srgbClr val="97CDD5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48B750-3065-49AD-A785-528183F3F167}"/>
              </a:ext>
            </a:extLst>
          </p:cNvPr>
          <p:cNvSpPr txBox="1"/>
          <p:nvPr/>
        </p:nvSpPr>
        <p:spPr>
          <a:xfrm>
            <a:off x="398593" y="153688"/>
            <a:ext cx="1163507" cy="3154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DD661E"/>
                </a:solidFill>
                <a:effectLst/>
                <a:uLnTx/>
                <a:uFillTx/>
                <a:latin typeface="Univers" panose="020B0503020202020204" pitchFamily="34" charset="0"/>
                <a:ea typeface="+mn-ea"/>
                <a:cs typeface="+mn-cs"/>
              </a:rPr>
              <a:t>7</a:t>
            </a:r>
            <a:endParaRPr kumimoji="0" lang="en-GB" sz="19900" b="0" i="0" u="none" strike="noStrike" kern="1200" cap="none" spc="0" normalizeH="0" baseline="0" noProof="0">
              <a:ln>
                <a:noFill/>
              </a:ln>
              <a:solidFill>
                <a:srgbClr val="DD661E"/>
              </a:solidFill>
              <a:effectLst/>
              <a:uLnTx/>
              <a:uFillTx/>
              <a:latin typeface="Univers" panose="020B0503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7D658C-28D2-488A-AA01-0DE7EDA642AE}"/>
              </a:ext>
            </a:extLst>
          </p:cNvPr>
          <p:cNvSpPr txBox="1"/>
          <p:nvPr/>
        </p:nvSpPr>
        <p:spPr>
          <a:xfrm>
            <a:off x="1287592" y="965441"/>
            <a:ext cx="1039640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Think about what sort of library advocate you are – and where to go next!</a:t>
            </a:r>
            <a:endParaRPr kumimoji="0" lang="en-GB" sz="4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 panose="020B05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33CC8D-4DC6-4EED-AF36-7E2AF385F2A9}"/>
              </a:ext>
            </a:extLst>
          </p:cNvPr>
          <p:cNvSpPr txBox="1"/>
          <p:nvPr/>
        </p:nvSpPr>
        <p:spPr>
          <a:xfrm>
            <a:off x="4385403" y="2872326"/>
            <a:ext cx="7366000" cy="3739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sz="32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Try our library advocate personality test</a:t>
            </a:r>
            <a:endParaRPr lang="en-US" sz="32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2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Be a 10-Minute Library Advocate</a:t>
            </a:r>
            <a:endParaRPr lang="en-US" sz="32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>
              <a:spcAft>
                <a:spcPts val="1800"/>
              </a:spcAft>
            </a:pPr>
            <a:r>
              <a:rPr lang="en-US" sz="3200" b="1" i="0" u="none" strike="noStrike">
                <a:solidFill>
                  <a:srgbClr val="FFFFFF"/>
                </a:solidFill>
                <a:effectLst/>
                <a:latin typeface="Univers" panose="020B0503020202020204" pitchFamily="34" charset="0"/>
              </a:rPr>
              <a:t>Check out where you stand on our advocacy capacities grid</a:t>
            </a:r>
            <a:endParaRPr lang="en-US" sz="3200">
              <a:solidFill>
                <a:srgbClr val="FFFFFF"/>
              </a:solidFill>
              <a:effectLst/>
              <a:latin typeface="Univers" panose="020B05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Univers" panose="020B0503020202020204" pitchFamily="34" charset="0"/>
            </a:endParaRPr>
          </a:p>
        </p:txBody>
      </p:sp>
      <p:sp>
        <p:nvSpPr>
          <p:cNvPr id="13" name="Arrow: Chevron 12">
            <a:extLst>
              <a:ext uri="{FF2B5EF4-FFF2-40B4-BE49-F238E27FC236}">
                <a16:creationId xmlns:a16="http://schemas.microsoft.com/office/drawing/2014/main" id="{A072B439-6ED1-41FB-93C6-1F8DE17F87D3}"/>
              </a:ext>
            </a:extLst>
          </p:cNvPr>
          <p:cNvSpPr/>
          <p:nvPr/>
        </p:nvSpPr>
        <p:spPr>
          <a:xfrm>
            <a:off x="3695700" y="3187798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6AC57B1C-B2DF-4559-A05A-8CF5D5DFE2FF}"/>
              </a:ext>
            </a:extLst>
          </p:cNvPr>
          <p:cNvSpPr/>
          <p:nvPr/>
        </p:nvSpPr>
        <p:spPr>
          <a:xfrm>
            <a:off x="3695700" y="4150216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CADF15B9-3846-45D0-841D-7135F3611A7C}"/>
              </a:ext>
            </a:extLst>
          </p:cNvPr>
          <p:cNvSpPr/>
          <p:nvPr/>
        </p:nvSpPr>
        <p:spPr>
          <a:xfrm>
            <a:off x="3695700" y="5112634"/>
            <a:ext cx="571500" cy="482403"/>
          </a:xfrm>
          <a:prstGeom prst="chevron">
            <a:avLst/>
          </a:prstGeom>
          <a:solidFill>
            <a:srgbClr val="3C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919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62EBC01A776F46A1EE85AA716B9EAE" ma:contentTypeVersion="6" ma:contentTypeDescription="Create a new document." ma:contentTypeScope="" ma:versionID="b8b62dee0028d3cb3402d21be045e89e">
  <xsd:schema xmlns:xsd="http://www.w3.org/2001/XMLSchema" xmlns:xs="http://www.w3.org/2001/XMLSchema" xmlns:p="http://schemas.microsoft.com/office/2006/metadata/properties" xmlns:ns2="4447033b-8b6a-4af1-a971-b177a9b3825e" xmlns:ns3="d83efe64-feb7-4e78-836f-969971c7f525" targetNamespace="http://schemas.microsoft.com/office/2006/metadata/properties" ma:root="true" ma:fieldsID="5cb1298996483def03ab7f4f8acb0f03" ns2:_="" ns3:_="">
    <xsd:import namespace="4447033b-8b6a-4af1-a971-b177a9b3825e"/>
    <xsd:import namespace="d83efe64-feb7-4e78-836f-969971c7f5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7033b-8b6a-4af1-a971-b177a9b382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3efe64-feb7-4e78-836f-969971c7f52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E5A40A-5C0B-48BB-874A-232F594631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486708-C592-42D8-93A2-7023E06DCD08}">
  <ds:schemaRefs>
    <ds:schemaRef ds:uri="http://schemas.microsoft.com/office/2006/metadata/properties"/>
    <ds:schemaRef ds:uri="4447033b-8b6a-4af1-a971-b177a9b3825e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d83efe64-feb7-4e78-836f-969971c7f52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5F1D780-713D-470C-AD95-5F92528CA014}">
  <ds:schemaRefs>
    <ds:schemaRef ds:uri="4447033b-8b6a-4af1-a971-b177a9b3825e"/>
    <ds:schemaRef ds:uri="d83efe64-feb7-4e78-836f-969971c7f52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465</Words>
  <Application>Microsoft Office PowerPoint</Application>
  <PresentationFormat>Widescreen</PresentationFormat>
  <Paragraphs>63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Univers</vt:lpstr>
      <vt:lpstr>YADSwGZbFSo 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Despina Gerasimidou</dc:creator>
  <cp:lastModifiedBy>Despina Gerasimidou</cp:lastModifiedBy>
  <cp:revision>2</cp:revision>
  <dcterms:created xsi:type="dcterms:W3CDTF">2020-09-21T12:26:18Z</dcterms:created>
  <dcterms:modified xsi:type="dcterms:W3CDTF">2020-09-23T09:22:30Z</dcterms:modified>
</cp:coreProperties>
</file>