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4"/>
  </p:sldMasterIdLst>
  <p:notesMasterIdLst>
    <p:notesMasterId r:id="rId30"/>
  </p:notesMasterIdLst>
  <p:sldIdLst>
    <p:sldId id="432" r:id="rId5"/>
    <p:sldId id="900" r:id="rId6"/>
    <p:sldId id="902" r:id="rId7"/>
    <p:sldId id="901" r:id="rId8"/>
    <p:sldId id="905" r:id="rId9"/>
    <p:sldId id="805" r:id="rId10"/>
    <p:sldId id="906" r:id="rId11"/>
    <p:sldId id="907" r:id="rId12"/>
    <p:sldId id="923" r:id="rId13"/>
    <p:sldId id="910" r:id="rId14"/>
    <p:sldId id="911" r:id="rId15"/>
    <p:sldId id="912" r:id="rId16"/>
    <p:sldId id="908" r:id="rId17"/>
    <p:sldId id="924" r:id="rId18"/>
    <p:sldId id="918" r:id="rId19"/>
    <p:sldId id="920" r:id="rId20"/>
    <p:sldId id="921" r:id="rId21"/>
    <p:sldId id="919" r:id="rId22"/>
    <p:sldId id="914" r:id="rId23"/>
    <p:sldId id="922" r:id="rId24"/>
    <p:sldId id="913" r:id="rId25"/>
    <p:sldId id="909" r:id="rId26"/>
    <p:sldId id="915" r:id="rId27"/>
    <p:sldId id="916" r:id="rId28"/>
    <p:sldId id="903" r:id="rId29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iadna Matas Casadevall" initials="AMC" lastIdx="6" clrIdx="0">
    <p:extLst/>
  </p:cmAuthor>
  <p:cmAuthor id="2" name="Despina Gerasimidou" initials="DG" lastIdx="2" clrIdx="1">
    <p:extLst/>
  </p:cmAuthor>
  <p:cmAuthor id="3" name="Violeta Bertolini" initials="VB" lastIdx="1" clrIdx="2">
    <p:extLst/>
  </p:cmAuthor>
  <p:cmAuthor id="4" name="Violeta Bertolini" initials="VB [2]" lastIdx="2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9FE"/>
    <a:srgbClr val="6D9254"/>
    <a:srgbClr val="E15436"/>
    <a:srgbClr val="F0EDD4"/>
    <a:srgbClr val="1B0F0F"/>
    <a:srgbClr val="005331"/>
    <a:srgbClr val="183668"/>
    <a:srgbClr val="808080"/>
    <a:srgbClr val="00A3B1"/>
    <a:srgbClr val="00B0D8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2E3DE2-D04F-4593-BBD5-782362149F31}" v="2" dt="2018-09-20T11:08:19.786"/>
    <p1510:client id="{3FBA8431-D661-9462-6F40-5944E1AA95E3}" v="20" dt="2018-09-20T11:07:42.982"/>
    <p1510:client id="{8512EB2D-F1FA-44B1-B130-723148F08C1A}" v="2543" dt="2018-09-20T11:01:19.0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14" y="5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en Wyber" userId="S::stephen.wyber@ifla.org::f7b0ca2d-46f5-49e3-adbe-824019e7517d" providerId="AD" clId="Web-{3FBA8431-D661-9462-6F40-5944E1AA95E3}"/>
    <pc:docChg chg="modSld">
      <pc:chgData name="Stephen Wyber" userId="S::stephen.wyber@ifla.org::f7b0ca2d-46f5-49e3-adbe-824019e7517d" providerId="AD" clId="Web-{3FBA8431-D661-9462-6F40-5944E1AA95E3}" dt="2018-09-20T11:07:42.982" v="19" actId="20577"/>
      <pc:docMkLst>
        <pc:docMk/>
      </pc:docMkLst>
      <pc:sldChg chg="modSp">
        <pc:chgData name="Stephen Wyber" userId="S::stephen.wyber@ifla.org::f7b0ca2d-46f5-49e3-adbe-824019e7517d" providerId="AD" clId="Web-{3FBA8431-D661-9462-6F40-5944E1AA95E3}" dt="2018-09-20T11:07:42.982" v="18" actId="20577"/>
        <pc:sldMkLst>
          <pc:docMk/>
          <pc:sldMk cId="1148850258" sldId="906"/>
        </pc:sldMkLst>
        <pc:spChg chg="mod">
          <ac:chgData name="Stephen Wyber" userId="S::stephen.wyber@ifla.org::f7b0ca2d-46f5-49e3-adbe-824019e7517d" providerId="AD" clId="Web-{3FBA8431-D661-9462-6F40-5944E1AA95E3}" dt="2018-09-20T11:07:42.982" v="18" actId="20577"/>
          <ac:spMkLst>
            <pc:docMk/>
            <pc:sldMk cId="1148850258" sldId="906"/>
            <ac:spMk id="6" creationId="{475E5647-1907-4B2F-AE84-3331FA081C9C}"/>
          </ac:spMkLst>
        </pc:spChg>
      </pc:sldChg>
    </pc:docChg>
  </pc:docChgLst>
  <pc:docChgLst>
    <pc:chgData name="Violeta Bertolini" userId="53faea28-732c-4e8c-9a44-fd615006b956" providerId="ADAL" clId="{8512EB2D-F1FA-44B1-B130-723148F08C1A}"/>
    <pc:docChg chg="undo custSel addSld delSld modSld sldOrd">
      <pc:chgData name="Violeta Bertolini" userId="53faea28-732c-4e8c-9a44-fd615006b956" providerId="ADAL" clId="{8512EB2D-F1FA-44B1-B130-723148F08C1A}" dt="2018-09-20T11:01:19.010" v="2522"/>
      <pc:docMkLst>
        <pc:docMk/>
      </pc:docMkLst>
      <pc:sldChg chg="modSp">
        <pc:chgData name="Violeta Bertolini" userId="53faea28-732c-4e8c-9a44-fd615006b956" providerId="ADAL" clId="{8512EB2D-F1FA-44B1-B130-723148F08C1A}" dt="2018-09-20T08:39:15.485" v="2506" actId="14826"/>
        <pc:sldMkLst>
          <pc:docMk/>
          <pc:sldMk cId="1753845866" sldId="432"/>
        </pc:sldMkLst>
        <pc:picChg chg="mod">
          <ac:chgData name="Violeta Bertolini" userId="53faea28-732c-4e8c-9a44-fd615006b956" providerId="ADAL" clId="{8512EB2D-F1FA-44B1-B130-723148F08C1A}" dt="2018-09-20T08:39:15.485" v="2506" actId="14826"/>
          <ac:picMkLst>
            <pc:docMk/>
            <pc:sldMk cId="1753845866" sldId="432"/>
            <ac:picMk id="26" creationId="{25B555EF-DD74-4CEF-9774-4E4F96EF948C}"/>
          </ac:picMkLst>
        </pc:picChg>
      </pc:sldChg>
      <pc:sldChg chg="addSp modSp">
        <pc:chgData name="Violeta Bertolini" userId="53faea28-732c-4e8c-9a44-fd615006b956" providerId="ADAL" clId="{8512EB2D-F1FA-44B1-B130-723148F08C1A}" dt="2018-09-19T21:47:52.991" v="1557" actId="20577"/>
        <pc:sldMkLst>
          <pc:docMk/>
          <pc:sldMk cId="2766692423" sldId="805"/>
        </pc:sldMkLst>
        <pc:spChg chg="add mod">
          <ac:chgData name="Violeta Bertolini" userId="53faea28-732c-4e8c-9a44-fd615006b956" providerId="ADAL" clId="{8512EB2D-F1FA-44B1-B130-723148F08C1A}" dt="2018-09-19T20:09:31.886" v="336" actId="14100"/>
          <ac:spMkLst>
            <pc:docMk/>
            <pc:sldMk cId="2766692423" sldId="805"/>
            <ac:spMk id="2" creationId="{24B52D72-DD55-4FE7-9C67-DE4CEE99FDE5}"/>
          </ac:spMkLst>
        </pc:spChg>
        <pc:spChg chg="mod">
          <ac:chgData name="Violeta Bertolini" userId="53faea28-732c-4e8c-9a44-fd615006b956" providerId="ADAL" clId="{8512EB2D-F1FA-44B1-B130-723148F08C1A}" dt="2018-09-19T20:08:51.617" v="325" actId="2711"/>
          <ac:spMkLst>
            <pc:docMk/>
            <pc:sldMk cId="2766692423" sldId="805"/>
            <ac:spMk id="3" creationId="{2CF9CD12-8FB3-411A-B3ED-B611D1A101B3}"/>
          </ac:spMkLst>
        </pc:spChg>
        <pc:spChg chg="mod">
          <ac:chgData name="Violeta Bertolini" userId="53faea28-732c-4e8c-9a44-fd615006b956" providerId="ADAL" clId="{8512EB2D-F1FA-44B1-B130-723148F08C1A}" dt="2018-09-19T20:09:24.817" v="334" actId="14100"/>
          <ac:spMkLst>
            <pc:docMk/>
            <pc:sldMk cId="2766692423" sldId="805"/>
            <ac:spMk id="4" creationId="{7715AFCF-65CF-4162-B692-E1FEA8850942}"/>
          </ac:spMkLst>
        </pc:spChg>
        <pc:spChg chg="mod">
          <ac:chgData name="Violeta Bertolini" userId="53faea28-732c-4e8c-9a44-fd615006b956" providerId="ADAL" clId="{8512EB2D-F1FA-44B1-B130-723148F08C1A}" dt="2018-09-19T20:10:55.636" v="422" actId="207"/>
          <ac:spMkLst>
            <pc:docMk/>
            <pc:sldMk cId="2766692423" sldId="805"/>
            <ac:spMk id="6" creationId="{7ADDFDE6-DE8B-4CCB-A4EC-E0C7F5BE7E98}"/>
          </ac:spMkLst>
        </pc:spChg>
        <pc:spChg chg="add mod">
          <ac:chgData name="Violeta Bertolini" userId="53faea28-732c-4e8c-9a44-fd615006b956" providerId="ADAL" clId="{8512EB2D-F1FA-44B1-B130-723148F08C1A}" dt="2018-09-19T21:47:52.991" v="1557" actId="20577"/>
          <ac:spMkLst>
            <pc:docMk/>
            <pc:sldMk cId="2766692423" sldId="805"/>
            <ac:spMk id="8" creationId="{1EF6DC18-C86F-419D-8050-D7A34AC78CD1}"/>
          </ac:spMkLst>
        </pc:spChg>
        <pc:picChg chg="mod">
          <ac:chgData name="Violeta Bertolini" userId="53faea28-732c-4e8c-9a44-fd615006b956" providerId="ADAL" clId="{8512EB2D-F1FA-44B1-B130-723148F08C1A}" dt="2018-09-19T20:10:42.608" v="420" actId="1076"/>
          <ac:picMkLst>
            <pc:docMk/>
            <pc:sldMk cId="2766692423" sldId="805"/>
            <ac:picMk id="7" creationId="{EBF9C2FE-E537-4329-9987-3C9C6B93F3D6}"/>
          </ac:picMkLst>
        </pc:picChg>
        <pc:picChg chg="mod">
          <ac:chgData name="Violeta Bertolini" userId="53faea28-732c-4e8c-9a44-fd615006b956" providerId="ADAL" clId="{8512EB2D-F1FA-44B1-B130-723148F08C1A}" dt="2018-09-19T20:08:37.082" v="323" actId="14100"/>
          <ac:picMkLst>
            <pc:docMk/>
            <pc:sldMk cId="2766692423" sldId="805"/>
            <ac:picMk id="2050" creationId="{752339DC-3B39-4592-BC27-14138197744E}"/>
          </ac:picMkLst>
        </pc:picChg>
      </pc:sldChg>
      <pc:sldChg chg="modSp">
        <pc:chgData name="Violeta Bertolini" userId="53faea28-732c-4e8c-9a44-fd615006b956" providerId="ADAL" clId="{8512EB2D-F1FA-44B1-B130-723148F08C1A}" dt="2018-09-19T19:55:43.805" v="2" actId="207"/>
        <pc:sldMkLst>
          <pc:docMk/>
          <pc:sldMk cId="2563254273" sldId="900"/>
        </pc:sldMkLst>
        <pc:spChg chg="mod">
          <ac:chgData name="Violeta Bertolini" userId="53faea28-732c-4e8c-9a44-fd615006b956" providerId="ADAL" clId="{8512EB2D-F1FA-44B1-B130-723148F08C1A}" dt="2018-09-19T19:55:43.805" v="2" actId="207"/>
          <ac:spMkLst>
            <pc:docMk/>
            <pc:sldMk cId="2563254273" sldId="900"/>
            <ac:spMk id="3" creationId="{CCB284B3-AA96-4E4D-8700-154D80F341F9}"/>
          </ac:spMkLst>
        </pc:spChg>
        <pc:picChg chg="mod">
          <ac:chgData name="Violeta Bertolini" userId="53faea28-732c-4e8c-9a44-fd615006b956" providerId="ADAL" clId="{8512EB2D-F1FA-44B1-B130-723148F08C1A}" dt="2018-09-19T19:55:08.844" v="1" actId="1076"/>
          <ac:picMkLst>
            <pc:docMk/>
            <pc:sldMk cId="2563254273" sldId="900"/>
            <ac:picMk id="4" creationId="{EE4E98BE-0E3F-4C61-A0E8-802DB5CA6DEF}"/>
          </ac:picMkLst>
        </pc:picChg>
      </pc:sldChg>
      <pc:sldChg chg="modSp">
        <pc:chgData name="Violeta Bertolini" userId="53faea28-732c-4e8c-9a44-fd615006b956" providerId="ADAL" clId="{8512EB2D-F1FA-44B1-B130-723148F08C1A}" dt="2018-09-20T08:32:33.197" v="2505" actId="207"/>
        <pc:sldMkLst>
          <pc:docMk/>
          <pc:sldMk cId="760009824" sldId="903"/>
        </pc:sldMkLst>
        <pc:spChg chg="mod">
          <ac:chgData name="Violeta Bertolini" userId="53faea28-732c-4e8c-9a44-fd615006b956" providerId="ADAL" clId="{8512EB2D-F1FA-44B1-B130-723148F08C1A}" dt="2018-09-20T08:32:33.197" v="2505" actId="207"/>
          <ac:spMkLst>
            <pc:docMk/>
            <pc:sldMk cId="760009824" sldId="903"/>
            <ac:spMk id="5" creationId="{47430FB6-689D-4C2F-AFAF-AFB982DB153F}"/>
          </ac:spMkLst>
        </pc:spChg>
        <pc:picChg chg="mod">
          <ac:chgData name="Violeta Bertolini" userId="53faea28-732c-4e8c-9a44-fd615006b956" providerId="ADAL" clId="{8512EB2D-F1FA-44B1-B130-723148F08C1A}" dt="2018-09-20T08:32:21.796" v="2504" actId="1076"/>
          <ac:picMkLst>
            <pc:docMk/>
            <pc:sldMk cId="760009824" sldId="903"/>
            <ac:picMk id="10" creationId="{B566F86E-E45C-49F5-86F1-795010168F0F}"/>
          </ac:picMkLst>
        </pc:picChg>
      </pc:sldChg>
      <pc:sldChg chg="addSp delSp modSp">
        <pc:chgData name="Violeta Bertolini" userId="53faea28-732c-4e8c-9a44-fd615006b956" providerId="ADAL" clId="{8512EB2D-F1FA-44B1-B130-723148F08C1A}" dt="2018-09-20T11:00:15.730" v="2521"/>
        <pc:sldMkLst>
          <pc:docMk/>
          <pc:sldMk cId="1148850258" sldId="906"/>
        </pc:sldMkLst>
        <pc:spChg chg="del">
          <ac:chgData name="Violeta Bertolini" userId="53faea28-732c-4e8c-9a44-fd615006b956" providerId="ADAL" clId="{8512EB2D-F1FA-44B1-B130-723148F08C1A}" dt="2018-09-19T20:13:12.593" v="423" actId="478"/>
          <ac:spMkLst>
            <pc:docMk/>
            <pc:sldMk cId="1148850258" sldId="906"/>
            <ac:spMk id="2" creationId="{122BE3AB-D267-46FF-8C36-B39DE2F72097}"/>
          </ac:spMkLst>
        </pc:spChg>
        <pc:spChg chg="del">
          <ac:chgData name="Violeta Bertolini" userId="53faea28-732c-4e8c-9a44-fd615006b956" providerId="ADAL" clId="{8512EB2D-F1FA-44B1-B130-723148F08C1A}" dt="2018-09-19T20:17:59.159" v="431" actId="478"/>
          <ac:spMkLst>
            <pc:docMk/>
            <pc:sldMk cId="1148850258" sldId="906"/>
            <ac:spMk id="4" creationId="{7715AFCF-65CF-4162-B692-E1FEA8850942}"/>
          </ac:spMkLst>
        </pc:spChg>
        <pc:spChg chg="add del mod">
          <ac:chgData name="Violeta Bertolini" userId="53faea28-732c-4e8c-9a44-fd615006b956" providerId="ADAL" clId="{8512EB2D-F1FA-44B1-B130-723148F08C1A}" dt="2018-09-20T11:00:06.757" v="2520" actId="478"/>
          <ac:spMkLst>
            <pc:docMk/>
            <pc:sldMk cId="1148850258" sldId="906"/>
            <ac:spMk id="4" creationId="{8C74534D-132A-4B43-BD79-28157BC97C27}"/>
          </ac:spMkLst>
        </pc:spChg>
        <pc:spChg chg="add del">
          <ac:chgData name="Violeta Bertolini" userId="53faea28-732c-4e8c-9a44-fd615006b956" providerId="ADAL" clId="{8512EB2D-F1FA-44B1-B130-723148F08C1A}" dt="2018-09-19T20:17:59.159" v="431" actId="478"/>
          <ac:spMkLst>
            <pc:docMk/>
            <pc:sldMk cId="1148850258" sldId="906"/>
            <ac:spMk id="6" creationId="{35D919A9-F8C5-4728-851B-46907A30E078}"/>
          </ac:spMkLst>
        </pc:spChg>
        <pc:spChg chg="add">
          <ac:chgData name="Violeta Bertolini" userId="53faea28-732c-4e8c-9a44-fd615006b956" providerId="ADAL" clId="{8512EB2D-F1FA-44B1-B130-723148F08C1A}" dt="2018-09-20T11:00:15.730" v="2521"/>
          <ac:spMkLst>
            <pc:docMk/>
            <pc:sldMk cId="1148850258" sldId="906"/>
            <ac:spMk id="6" creationId="{475E5647-1907-4B2F-AE84-3331FA081C9C}"/>
          </ac:spMkLst>
        </pc:spChg>
        <pc:spChg chg="add del mod">
          <ac:chgData name="Violeta Bertolini" userId="53faea28-732c-4e8c-9a44-fd615006b956" providerId="ADAL" clId="{8512EB2D-F1FA-44B1-B130-723148F08C1A}" dt="2018-09-20T11:00:02.241" v="2518" actId="478"/>
          <ac:spMkLst>
            <pc:docMk/>
            <pc:sldMk cId="1148850258" sldId="906"/>
            <ac:spMk id="7" creationId="{A4C66294-BA21-4C95-918B-F7E7D87A787C}"/>
          </ac:spMkLst>
        </pc:spChg>
        <pc:spChg chg="add del mod">
          <ac:chgData name="Violeta Bertolini" userId="53faea28-732c-4e8c-9a44-fd615006b956" providerId="ADAL" clId="{8512EB2D-F1FA-44B1-B130-723148F08C1A}" dt="2018-09-20T11:00:04.201" v="2519" actId="478"/>
          <ac:spMkLst>
            <pc:docMk/>
            <pc:sldMk cId="1148850258" sldId="906"/>
            <ac:spMk id="8" creationId="{2D3C8B57-CA28-423D-B0ED-349BB7637846}"/>
          </ac:spMkLst>
        </pc:spChg>
        <pc:picChg chg="add del mod modCrop">
          <ac:chgData name="Violeta Bertolini" userId="53faea28-732c-4e8c-9a44-fd615006b956" providerId="ADAL" clId="{8512EB2D-F1FA-44B1-B130-723148F08C1A}" dt="2018-09-19T20:17:49.626" v="430" actId="478"/>
          <ac:picMkLst>
            <pc:docMk/>
            <pc:sldMk cId="1148850258" sldId="906"/>
            <ac:picMk id="5" creationId="{37B71AED-6283-4866-BB61-14BF99EE01F2}"/>
          </ac:picMkLst>
        </pc:picChg>
        <pc:picChg chg="add ord">
          <ac:chgData name="Violeta Bertolini" userId="53faea28-732c-4e8c-9a44-fd615006b956" providerId="ADAL" clId="{8512EB2D-F1FA-44B1-B130-723148F08C1A}" dt="2018-09-20T11:00:00.283" v="2517" actId="167"/>
          <ac:picMkLst>
            <pc:docMk/>
            <pc:sldMk cId="1148850258" sldId="906"/>
            <ac:picMk id="5" creationId="{DC5765F6-A50D-4646-B187-98D0F3070922}"/>
          </ac:picMkLst>
        </pc:picChg>
      </pc:sldChg>
      <pc:sldChg chg="addSp delSp modSp setBg">
        <pc:chgData name="Violeta Bertolini" userId="53faea28-732c-4e8c-9a44-fd615006b956" providerId="ADAL" clId="{8512EB2D-F1FA-44B1-B130-723148F08C1A}" dt="2018-09-19T22:23:38.911" v="1841"/>
        <pc:sldMkLst>
          <pc:docMk/>
          <pc:sldMk cId="2693047681" sldId="907"/>
        </pc:sldMkLst>
        <pc:spChg chg="del">
          <ac:chgData name="Violeta Bertolini" userId="53faea28-732c-4e8c-9a44-fd615006b956" providerId="ADAL" clId="{8512EB2D-F1FA-44B1-B130-723148F08C1A}" dt="2018-09-19T20:36:09.684" v="488" actId="478"/>
          <ac:spMkLst>
            <pc:docMk/>
            <pc:sldMk cId="2693047681" sldId="907"/>
            <ac:spMk id="2" creationId="{122BE3AB-D267-46FF-8C36-B39DE2F72097}"/>
          </ac:spMkLst>
        </pc:spChg>
        <pc:spChg chg="add del">
          <ac:chgData name="Violeta Bertolini" userId="53faea28-732c-4e8c-9a44-fd615006b956" providerId="ADAL" clId="{8512EB2D-F1FA-44B1-B130-723148F08C1A}" dt="2018-09-19T22:23:38.911" v="1841"/>
          <ac:spMkLst>
            <pc:docMk/>
            <pc:sldMk cId="2693047681" sldId="907"/>
            <ac:spMk id="2" creationId="{8E9C69B1-6190-45E4-BA53-F80C469BA83C}"/>
          </ac:spMkLst>
        </pc:spChg>
        <pc:spChg chg="del mod">
          <ac:chgData name="Violeta Bertolini" userId="53faea28-732c-4e8c-9a44-fd615006b956" providerId="ADAL" clId="{8512EB2D-F1FA-44B1-B130-723148F08C1A}" dt="2018-09-19T20:52:20.577" v="641" actId="478"/>
          <ac:spMkLst>
            <pc:docMk/>
            <pc:sldMk cId="2693047681" sldId="907"/>
            <ac:spMk id="3" creationId="{64E6544E-A683-40BA-B35C-DFE0003156CD}"/>
          </ac:spMkLst>
        </pc:spChg>
        <pc:spChg chg="del">
          <ac:chgData name="Violeta Bertolini" userId="53faea28-732c-4e8c-9a44-fd615006b956" providerId="ADAL" clId="{8512EB2D-F1FA-44B1-B130-723148F08C1A}" dt="2018-09-19T20:45:26.467" v="566" actId="478"/>
          <ac:spMkLst>
            <pc:docMk/>
            <pc:sldMk cId="2693047681" sldId="907"/>
            <ac:spMk id="4" creationId="{7715AFCF-65CF-4162-B692-E1FEA8850942}"/>
          </ac:spMkLst>
        </pc:spChg>
        <pc:spChg chg="add mod">
          <ac:chgData name="Violeta Bertolini" userId="53faea28-732c-4e8c-9a44-fd615006b956" providerId="ADAL" clId="{8512EB2D-F1FA-44B1-B130-723148F08C1A}" dt="2018-09-19T21:47:38.360" v="1555" actId="20577"/>
          <ac:spMkLst>
            <pc:docMk/>
            <pc:sldMk cId="2693047681" sldId="907"/>
            <ac:spMk id="89" creationId="{96D288B7-AACF-4946-A76E-9257840D23D4}"/>
          </ac:spMkLst>
        </pc:spChg>
        <pc:picChg chg="add mod">
          <ac:chgData name="Violeta Bertolini" userId="53faea28-732c-4e8c-9a44-fd615006b956" providerId="ADAL" clId="{8512EB2D-F1FA-44B1-B130-723148F08C1A}" dt="2018-09-19T20:50:22.373" v="618" actId="1076"/>
          <ac:picMkLst>
            <pc:docMk/>
            <pc:sldMk cId="2693047681" sldId="907"/>
            <ac:picMk id="6" creationId="{0BF37FB8-E8C5-4232-A9C6-874734A1739A}"/>
          </ac:picMkLst>
        </pc:picChg>
        <pc:picChg chg="add mod">
          <ac:chgData name="Violeta Bertolini" userId="53faea28-732c-4e8c-9a44-fd615006b956" providerId="ADAL" clId="{8512EB2D-F1FA-44B1-B130-723148F08C1A}" dt="2018-09-19T20:50:22.373" v="618" actId="1076"/>
          <ac:picMkLst>
            <pc:docMk/>
            <pc:sldMk cId="2693047681" sldId="907"/>
            <ac:picMk id="8" creationId="{16E79DB5-70BF-4A29-A378-FFE4604E18FC}"/>
          </ac:picMkLst>
        </pc:picChg>
        <pc:picChg chg="add mod">
          <ac:chgData name="Violeta Bertolini" userId="53faea28-732c-4e8c-9a44-fd615006b956" providerId="ADAL" clId="{8512EB2D-F1FA-44B1-B130-723148F08C1A}" dt="2018-09-19T20:50:22.373" v="618" actId="1076"/>
          <ac:picMkLst>
            <pc:docMk/>
            <pc:sldMk cId="2693047681" sldId="907"/>
            <ac:picMk id="10" creationId="{87D2B95B-3D50-41CE-B58E-8FA85121042A}"/>
          </ac:picMkLst>
        </pc:picChg>
        <pc:picChg chg="add mod">
          <ac:chgData name="Violeta Bertolini" userId="53faea28-732c-4e8c-9a44-fd615006b956" providerId="ADAL" clId="{8512EB2D-F1FA-44B1-B130-723148F08C1A}" dt="2018-09-19T20:50:22.373" v="618" actId="1076"/>
          <ac:picMkLst>
            <pc:docMk/>
            <pc:sldMk cId="2693047681" sldId="907"/>
            <ac:picMk id="12" creationId="{9D594012-D465-4B51-BA03-6F1E1E1B1CDC}"/>
          </ac:picMkLst>
        </pc:picChg>
        <pc:picChg chg="add mod">
          <ac:chgData name="Violeta Bertolini" userId="53faea28-732c-4e8c-9a44-fd615006b956" providerId="ADAL" clId="{8512EB2D-F1FA-44B1-B130-723148F08C1A}" dt="2018-09-19T20:50:22.373" v="618" actId="1076"/>
          <ac:picMkLst>
            <pc:docMk/>
            <pc:sldMk cId="2693047681" sldId="907"/>
            <ac:picMk id="14" creationId="{184EB5D1-FAF0-4783-94F5-1E36F519764E}"/>
          </ac:picMkLst>
        </pc:picChg>
        <pc:picChg chg="add mod">
          <ac:chgData name="Violeta Bertolini" userId="53faea28-732c-4e8c-9a44-fd615006b956" providerId="ADAL" clId="{8512EB2D-F1FA-44B1-B130-723148F08C1A}" dt="2018-09-19T20:50:22.373" v="618" actId="1076"/>
          <ac:picMkLst>
            <pc:docMk/>
            <pc:sldMk cId="2693047681" sldId="907"/>
            <ac:picMk id="16" creationId="{D4451CF1-057F-4B2B-A46B-B2CC6B9B9FC1}"/>
          </ac:picMkLst>
        </pc:picChg>
        <pc:picChg chg="add mod">
          <ac:chgData name="Violeta Bertolini" userId="53faea28-732c-4e8c-9a44-fd615006b956" providerId="ADAL" clId="{8512EB2D-F1FA-44B1-B130-723148F08C1A}" dt="2018-09-19T20:50:22.373" v="618" actId="1076"/>
          <ac:picMkLst>
            <pc:docMk/>
            <pc:sldMk cId="2693047681" sldId="907"/>
            <ac:picMk id="18" creationId="{9F3DC12B-1574-4A9D-B35D-DF2C223A6392}"/>
          </ac:picMkLst>
        </pc:picChg>
        <pc:picChg chg="add mod">
          <ac:chgData name="Violeta Bertolini" userId="53faea28-732c-4e8c-9a44-fd615006b956" providerId="ADAL" clId="{8512EB2D-F1FA-44B1-B130-723148F08C1A}" dt="2018-09-19T20:50:22.373" v="618" actId="1076"/>
          <ac:picMkLst>
            <pc:docMk/>
            <pc:sldMk cId="2693047681" sldId="907"/>
            <ac:picMk id="20" creationId="{7398544B-A837-4634-8CD8-F85DB102F260}"/>
          </ac:picMkLst>
        </pc:picChg>
        <pc:picChg chg="add mod">
          <ac:chgData name="Violeta Bertolini" userId="53faea28-732c-4e8c-9a44-fd615006b956" providerId="ADAL" clId="{8512EB2D-F1FA-44B1-B130-723148F08C1A}" dt="2018-09-19T20:50:22.373" v="618" actId="1076"/>
          <ac:picMkLst>
            <pc:docMk/>
            <pc:sldMk cId="2693047681" sldId="907"/>
            <ac:picMk id="22" creationId="{FE26AFE4-4AAD-445C-80EA-1BB53BC8FCAD}"/>
          </ac:picMkLst>
        </pc:picChg>
        <pc:picChg chg="add mod">
          <ac:chgData name="Violeta Bertolini" userId="53faea28-732c-4e8c-9a44-fd615006b956" providerId="ADAL" clId="{8512EB2D-F1FA-44B1-B130-723148F08C1A}" dt="2018-09-19T20:50:22.373" v="618" actId="1076"/>
          <ac:picMkLst>
            <pc:docMk/>
            <pc:sldMk cId="2693047681" sldId="907"/>
            <ac:picMk id="24" creationId="{8A33A026-3540-4653-9569-363CBE57F81A}"/>
          </ac:picMkLst>
        </pc:picChg>
        <pc:picChg chg="add mod">
          <ac:chgData name="Violeta Bertolini" userId="53faea28-732c-4e8c-9a44-fd615006b956" providerId="ADAL" clId="{8512EB2D-F1FA-44B1-B130-723148F08C1A}" dt="2018-09-19T20:50:22.373" v="618" actId="1076"/>
          <ac:picMkLst>
            <pc:docMk/>
            <pc:sldMk cId="2693047681" sldId="907"/>
            <ac:picMk id="26" creationId="{1F5BA329-E2D5-4601-84D2-D974A1C5E273}"/>
          </ac:picMkLst>
        </pc:picChg>
        <pc:picChg chg="add mod">
          <ac:chgData name="Violeta Bertolini" userId="53faea28-732c-4e8c-9a44-fd615006b956" providerId="ADAL" clId="{8512EB2D-F1FA-44B1-B130-723148F08C1A}" dt="2018-09-19T20:50:22.373" v="618" actId="1076"/>
          <ac:picMkLst>
            <pc:docMk/>
            <pc:sldMk cId="2693047681" sldId="907"/>
            <ac:picMk id="28" creationId="{78B8D5FF-67F5-4AB5-824B-55520108E5E6}"/>
          </ac:picMkLst>
        </pc:picChg>
        <pc:picChg chg="add mod">
          <ac:chgData name="Violeta Bertolini" userId="53faea28-732c-4e8c-9a44-fd615006b956" providerId="ADAL" clId="{8512EB2D-F1FA-44B1-B130-723148F08C1A}" dt="2018-09-19T20:50:22.373" v="618" actId="1076"/>
          <ac:picMkLst>
            <pc:docMk/>
            <pc:sldMk cId="2693047681" sldId="907"/>
            <ac:picMk id="30" creationId="{197A514F-40D3-44FD-BC61-A435B00BA0EA}"/>
          </ac:picMkLst>
        </pc:picChg>
        <pc:picChg chg="add mod">
          <ac:chgData name="Violeta Bertolini" userId="53faea28-732c-4e8c-9a44-fd615006b956" providerId="ADAL" clId="{8512EB2D-F1FA-44B1-B130-723148F08C1A}" dt="2018-09-19T20:50:22.373" v="618" actId="1076"/>
          <ac:picMkLst>
            <pc:docMk/>
            <pc:sldMk cId="2693047681" sldId="907"/>
            <ac:picMk id="32" creationId="{7845AA61-5DAC-4B1A-8B3F-30FB57698A6E}"/>
          </ac:picMkLst>
        </pc:picChg>
        <pc:picChg chg="add mod">
          <ac:chgData name="Violeta Bertolini" userId="53faea28-732c-4e8c-9a44-fd615006b956" providerId="ADAL" clId="{8512EB2D-F1FA-44B1-B130-723148F08C1A}" dt="2018-09-19T20:50:22.373" v="618" actId="1076"/>
          <ac:picMkLst>
            <pc:docMk/>
            <pc:sldMk cId="2693047681" sldId="907"/>
            <ac:picMk id="34" creationId="{973A9439-4A19-4E38-AB38-FEB64DD8A3AC}"/>
          </ac:picMkLst>
        </pc:picChg>
        <pc:picChg chg="add mod">
          <ac:chgData name="Violeta Bertolini" userId="53faea28-732c-4e8c-9a44-fd615006b956" providerId="ADAL" clId="{8512EB2D-F1FA-44B1-B130-723148F08C1A}" dt="2018-09-19T20:50:22.373" v="618" actId="1076"/>
          <ac:picMkLst>
            <pc:docMk/>
            <pc:sldMk cId="2693047681" sldId="907"/>
            <ac:picMk id="36" creationId="{A683B803-47DF-4B9C-ACCB-705D680025CF}"/>
          </ac:picMkLst>
        </pc:picChg>
        <pc:picChg chg="add mod">
          <ac:chgData name="Violeta Bertolini" userId="53faea28-732c-4e8c-9a44-fd615006b956" providerId="ADAL" clId="{8512EB2D-F1FA-44B1-B130-723148F08C1A}" dt="2018-09-19T20:50:22.373" v="618" actId="1076"/>
          <ac:picMkLst>
            <pc:docMk/>
            <pc:sldMk cId="2693047681" sldId="907"/>
            <ac:picMk id="38" creationId="{4AD9F63F-FB54-42A7-A541-76979BFD4C8B}"/>
          </ac:picMkLst>
        </pc:picChg>
        <pc:picChg chg="add mod">
          <ac:chgData name="Violeta Bertolini" userId="53faea28-732c-4e8c-9a44-fd615006b956" providerId="ADAL" clId="{8512EB2D-F1FA-44B1-B130-723148F08C1A}" dt="2018-09-19T20:50:22.373" v="618" actId="1076"/>
          <ac:picMkLst>
            <pc:docMk/>
            <pc:sldMk cId="2693047681" sldId="907"/>
            <ac:picMk id="40" creationId="{60E947B0-F95F-465E-9919-9B0EF6DAF2DC}"/>
          </ac:picMkLst>
        </pc:picChg>
        <pc:picChg chg="add mod">
          <ac:chgData name="Violeta Bertolini" userId="53faea28-732c-4e8c-9a44-fd615006b956" providerId="ADAL" clId="{8512EB2D-F1FA-44B1-B130-723148F08C1A}" dt="2018-09-19T20:50:22.373" v="618" actId="1076"/>
          <ac:picMkLst>
            <pc:docMk/>
            <pc:sldMk cId="2693047681" sldId="907"/>
            <ac:picMk id="42" creationId="{DFEA1358-C32A-4C8E-A106-EBF959B9EF96}"/>
          </ac:picMkLst>
        </pc:picChg>
        <pc:picChg chg="add mod">
          <ac:chgData name="Violeta Bertolini" userId="53faea28-732c-4e8c-9a44-fd615006b956" providerId="ADAL" clId="{8512EB2D-F1FA-44B1-B130-723148F08C1A}" dt="2018-09-19T20:50:22.373" v="618" actId="1076"/>
          <ac:picMkLst>
            <pc:docMk/>
            <pc:sldMk cId="2693047681" sldId="907"/>
            <ac:picMk id="44" creationId="{58F20A10-B8D1-49A4-B613-E40149B39933}"/>
          </ac:picMkLst>
        </pc:picChg>
        <pc:picChg chg="add mod">
          <ac:chgData name="Violeta Bertolini" userId="53faea28-732c-4e8c-9a44-fd615006b956" providerId="ADAL" clId="{8512EB2D-F1FA-44B1-B130-723148F08C1A}" dt="2018-09-19T20:50:22.373" v="618" actId="1076"/>
          <ac:picMkLst>
            <pc:docMk/>
            <pc:sldMk cId="2693047681" sldId="907"/>
            <ac:picMk id="46" creationId="{222707A4-A50E-4C71-8011-C8C32D2EA281}"/>
          </ac:picMkLst>
        </pc:picChg>
        <pc:picChg chg="add mod">
          <ac:chgData name="Violeta Bertolini" userId="53faea28-732c-4e8c-9a44-fd615006b956" providerId="ADAL" clId="{8512EB2D-F1FA-44B1-B130-723148F08C1A}" dt="2018-09-19T20:50:22.373" v="618" actId="1076"/>
          <ac:picMkLst>
            <pc:docMk/>
            <pc:sldMk cId="2693047681" sldId="907"/>
            <ac:picMk id="48" creationId="{1311A795-3ACF-4D20-9505-CA20CD4CA4F1}"/>
          </ac:picMkLst>
        </pc:picChg>
        <pc:picChg chg="add mod">
          <ac:chgData name="Violeta Bertolini" userId="53faea28-732c-4e8c-9a44-fd615006b956" providerId="ADAL" clId="{8512EB2D-F1FA-44B1-B130-723148F08C1A}" dt="2018-09-19T20:50:22.373" v="618" actId="1076"/>
          <ac:picMkLst>
            <pc:docMk/>
            <pc:sldMk cId="2693047681" sldId="907"/>
            <ac:picMk id="50" creationId="{D5EC9F98-ECAD-41B6-8A18-B27688B74C4E}"/>
          </ac:picMkLst>
        </pc:picChg>
        <pc:picChg chg="add mod">
          <ac:chgData name="Violeta Bertolini" userId="53faea28-732c-4e8c-9a44-fd615006b956" providerId="ADAL" clId="{8512EB2D-F1FA-44B1-B130-723148F08C1A}" dt="2018-09-19T20:50:22.373" v="618" actId="1076"/>
          <ac:picMkLst>
            <pc:docMk/>
            <pc:sldMk cId="2693047681" sldId="907"/>
            <ac:picMk id="52" creationId="{AB4F66C2-3D50-4422-A5D0-2FA67DCF6839}"/>
          </ac:picMkLst>
        </pc:picChg>
        <pc:picChg chg="add mod">
          <ac:chgData name="Violeta Bertolini" userId="53faea28-732c-4e8c-9a44-fd615006b956" providerId="ADAL" clId="{8512EB2D-F1FA-44B1-B130-723148F08C1A}" dt="2018-09-19T20:50:22.373" v="618" actId="1076"/>
          <ac:picMkLst>
            <pc:docMk/>
            <pc:sldMk cId="2693047681" sldId="907"/>
            <ac:picMk id="54" creationId="{BDFADC27-EE1A-4279-8FE5-8C4EF067BC85}"/>
          </ac:picMkLst>
        </pc:picChg>
        <pc:picChg chg="add mod">
          <ac:chgData name="Violeta Bertolini" userId="53faea28-732c-4e8c-9a44-fd615006b956" providerId="ADAL" clId="{8512EB2D-F1FA-44B1-B130-723148F08C1A}" dt="2018-09-19T20:50:22.373" v="618" actId="1076"/>
          <ac:picMkLst>
            <pc:docMk/>
            <pc:sldMk cId="2693047681" sldId="907"/>
            <ac:picMk id="56" creationId="{8AFB1D77-2CFF-4BCC-A6B2-02F9C515415A}"/>
          </ac:picMkLst>
        </pc:picChg>
        <pc:picChg chg="add mod">
          <ac:chgData name="Violeta Bertolini" userId="53faea28-732c-4e8c-9a44-fd615006b956" providerId="ADAL" clId="{8512EB2D-F1FA-44B1-B130-723148F08C1A}" dt="2018-09-19T20:50:22.373" v="618" actId="1076"/>
          <ac:picMkLst>
            <pc:docMk/>
            <pc:sldMk cId="2693047681" sldId="907"/>
            <ac:picMk id="58" creationId="{9A8D3805-1738-4C54-8F32-E8EF35AB03DD}"/>
          </ac:picMkLst>
        </pc:picChg>
        <pc:picChg chg="add mod">
          <ac:chgData name="Violeta Bertolini" userId="53faea28-732c-4e8c-9a44-fd615006b956" providerId="ADAL" clId="{8512EB2D-F1FA-44B1-B130-723148F08C1A}" dt="2018-09-19T20:50:22.373" v="618" actId="1076"/>
          <ac:picMkLst>
            <pc:docMk/>
            <pc:sldMk cId="2693047681" sldId="907"/>
            <ac:picMk id="60" creationId="{2D937A08-978F-4B00-84F3-7F5501308B92}"/>
          </ac:picMkLst>
        </pc:picChg>
        <pc:picChg chg="add mod">
          <ac:chgData name="Violeta Bertolini" userId="53faea28-732c-4e8c-9a44-fd615006b956" providerId="ADAL" clId="{8512EB2D-F1FA-44B1-B130-723148F08C1A}" dt="2018-09-19T20:50:22.373" v="618" actId="1076"/>
          <ac:picMkLst>
            <pc:docMk/>
            <pc:sldMk cId="2693047681" sldId="907"/>
            <ac:picMk id="62" creationId="{E73E6AA6-19FB-4CF6-95E9-869999CF97AC}"/>
          </ac:picMkLst>
        </pc:picChg>
        <pc:picChg chg="add mod">
          <ac:chgData name="Violeta Bertolini" userId="53faea28-732c-4e8c-9a44-fd615006b956" providerId="ADAL" clId="{8512EB2D-F1FA-44B1-B130-723148F08C1A}" dt="2018-09-19T20:50:22.373" v="618" actId="1076"/>
          <ac:picMkLst>
            <pc:docMk/>
            <pc:sldMk cId="2693047681" sldId="907"/>
            <ac:picMk id="64" creationId="{DD0B7250-4EE7-4193-97ED-18978076FF91}"/>
          </ac:picMkLst>
        </pc:picChg>
        <pc:picChg chg="add mod">
          <ac:chgData name="Violeta Bertolini" userId="53faea28-732c-4e8c-9a44-fd615006b956" providerId="ADAL" clId="{8512EB2D-F1FA-44B1-B130-723148F08C1A}" dt="2018-09-19T20:50:22.373" v="618" actId="1076"/>
          <ac:picMkLst>
            <pc:docMk/>
            <pc:sldMk cId="2693047681" sldId="907"/>
            <ac:picMk id="66" creationId="{EFC7249D-06B3-4D45-A3B1-C7F2C7C6EF46}"/>
          </ac:picMkLst>
        </pc:picChg>
        <pc:picChg chg="add mod">
          <ac:chgData name="Violeta Bertolini" userId="53faea28-732c-4e8c-9a44-fd615006b956" providerId="ADAL" clId="{8512EB2D-F1FA-44B1-B130-723148F08C1A}" dt="2018-09-19T20:50:22.373" v="618" actId="1076"/>
          <ac:picMkLst>
            <pc:docMk/>
            <pc:sldMk cId="2693047681" sldId="907"/>
            <ac:picMk id="68" creationId="{C58BFB17-536E-4605-ACA9-85D042173CAB}"/>
          </ac:picMkLst>
        </pc:picChg>
        <pc:picChg chg="add mod">
          <ac:chgData name="Violeta Bertolini" userId="53faea28-732c-4e8c-9a44-fd615006b956" providerId="ADAL" clId="{8512EB2D-F1FA-44B1-B130-723148F08C1A}" dt="2018-09-19T20:50:22.373" v="618" actId="1076"/>
          <ac:picMkLst>
            <pc:docMk/>
            <pc:sldMk cId="2693047681" sldId="907"/>
            <ac:picMk id="70" creationId="{24699645-FA66-4F22-BB70-F15CA4181EA2}"/>
          </ac:picMkLst>
        </pc:picChg>
        <pc:picChg chg="add mod">
          <ac:chgData name="Violeta Bertolini" userId="53faea28-732c-4e8c-9a44-fd615006b956" providerId="ADAL" clId="{8512EB2D-F1FA-44B1-B130-723148F08C1A}" dt="2018-09-19T20:50:22.373" v="618" actId="1076"/>
          <ac:picMkLst>
            <pc:docMk/>
            <pc:sldMk cId="2693047681" sldId="907"/>
            <ac:picMk id="72" creationId="{F4AC7855-BA82-4A06-BBBB-E6604031E405}"/>
          </ac:picMkLst>
        </pc:picChg>
        <pc:picChg chg="add mod">
          <ac:chgData name="Violeta Bertolini" userId="53faea28-732c-4e8c-9a44-fd615006b956" providerId="ADAL" clId="{8512EB2D-F1FA-44B1-B130-723148F08C1A}" dt="2018-09-19T20:50:22.373" v="618" actId="1076"/>
          <ac:picMkLst>
            <pc:docMk/>
            <pc:sldMk cId="2693047681" sldId="907"/>
            <ac:picMk id="74" creationId="{55F6A281-4F49-4D21-BF45-E5862CA5F778}"/>
          </ac:picMkLst>
        </pc:picChg>
        <pc:picChg chg="add mod">
          <ac:chgData name="Violeta Bertolini" userId="53faea28-732c-4e8c-9a44-fd615006b956" providerId="ADAL" clId="{8512EB2D-F1FA-44B1-B130-723148F08C1A}" dt="2018-09-19T20:50:26.868" v="619" actId="1076"/>
          <ac:picMkLst>
            <pc:docMk/>
            <pc:sldMk cId="2693047681" sldId="907"/>
            <ac:picMk id="76" creationId="{CBFE5A73-990B-4207-84F8-BCF55B8DA147}"/>
          </ac:picMkLst>
        </pc:picChg>
        <pc:picChg chg="add mod">
          <ac:chgData name="Violeta Bertolini" userId="53faea28-732c-4e8c-9a44-fd615006b956" providerId="ADAL" clId="{8512EB2D-F1FA-44B1-B130-723148F08C1A}" dt="2018-09-19T20:50:42.298" v="622" actId="1076"/>
          <ac:picMkLst>
            <pc:docMk/>
            <pc:sldMk cId="2693047681" sldId="907"/>
            <ac:picMk id="78" creationId="{AF380466-656A-4F67-A71F-E9F98EAEE670}"/>
          </ac:picMkLst>
        </pc:picChg>
        <pc:picChg chg="add mod">
          <ac:chgData name="Violeta Bertolini" userId="53faea28-732c-4e8c-9a44-fd615006b956" providerId="ADAL" clId="{8512EB2D-F1FA-44B1-B130-723148F08C1A}" dt="2018-09-19T20:51:04.028" v="628" actId="14100"/>
          <ac:picMkLst>
            <pc:docMk/>
            <pc:sldMk cId="2693047681" sldId="907"/>
            <ac:picMk id="80" creationId="{5CFE5CA1-D054-4EC5-B21E-1D31BA2F1A02}"/>
          </ac:picMkLst>
        </pc:picChg>
        <pc:picChg chg="add mod">
          <ac:chgData name="Violeta Bertolini" userId="53faea28-732c-4e8c-9a44-fd615006b956" providerId="ADAL" clId="{8512EB2D-F1FA-44B1-B130-723148F08C1A}" dt="2018-09-19T20:51:18.972" v="631" actId="1076"/>
          <ac:picMkLst>
            <pc:docMk/>
            <pc:sldMk cId="2693047681" sldId="907"/>
            <ac:picMk id="82" creationId="{C871DD4E-BA35-4A1B-ACA2-69916A089F8F}"/>
          </ac:picMkLst>
        </pc:picChg>
        <pc:picChg chg="add mod">
          <ac:chgData name="Violeta Bertolini" userId="53faea28-732c-4e8c-9a44-fd615006b956" providerId="ADAL" clId="{8512EB2D-F1FA-44B1-B130-723148F08C1A}" dt="2018-09-19T20:51:34.635" v="634" actId="1076"/>
          <ac:picMkLst>
            <pc:docMk/>
            <pc:sldMk cId="2693047681" sldId="907"/>
            <ac:picMk id="84" creationId="{17237B73-2BB5-4982-AB10-03FBA32DBD27}"/>
          </ac:picMkLst>
        </pc:picChg>
        <pc:picChg chg="add mod">
          <ac:chgData name="Violeta Bertolini" userId="53faea28-732c-4e8c-9a44-fd615006b956" providerId="ADAL" clId="{8512EB2D-F1FA-44B1-B130-723148F08C1A}" dt="2018-09-19T20:51:54.926" v="637" actId="1076"/>
          <ac:picMkLst>
            <pc:docMk/>
            <pc:sldMk cId="2693047681" sldId="907"/>
            <ac:picMk id="86" creationId="{1ADD5FE1-B464-4D2D-A865-AE523C104116}"/>
          </ac:picMkLst>
        </pc:picChg>
        <pc:picChg chg="add mod">
          <ac:chgData name="Violeta Bertolini" userId="53faea28-732c-4e8c-9a44-fd615006b956" providerId="ADAL" clId="{8512EB2D-F1FA-44B1-B130-723148F08C1A}" dt="2018-09-19T20:52:15.851" v="640" actId="1076"/>
          <ac:picMkLst>
            <pc:docMk/>
            <pc:sldMk cId="2693047681" sldId="907"/>
            <ac:picMk id="88" creationId="{089FCC20-9806-4976-BD97-360BFA5483B2}"/>
          </ac:picMkLst>
        </pc:picChg>
      </pc:sldChg>
      <pc:sldChg chg="addSp delSp modSp ord modNotesTx">
        <pc:chgData name="Violeta Bertolini" userId="53faea28-732c-4e8c-9a44-fd615006b956" providerId="ADAL" clId="{8512EB2D-F1FA-44B1-B130-723148F08C1A}" dt="2018-09-20T10:55:08.582" v="2513"/>
        <pc:sldMkLst>
          <pc:docMk/>
          <pc:sldMk cId="3413631760" sldId="908"/>
        </pc:sldMkLst>
        <pc:picChg chg="add del ord">
          <ac:chgData name="Violeta Bertolini" userId="53faea28-732c-4e8c-9a44-fd615006b956" providerId="ADAL" clId="{8512EB2D-F1FA-44B1-B130-723148F08C1A}" dt="2018-09-20T10:55:08.582" v="2513"/>
          <ac:picMkLst>
            <pc:docMk/>
            <pc:sldMk cId="3413631760" sldId="908"/>
            <ac:picMk id="2" creationId="{DE8F5CB1-CFCC-4EF6-9561-4F12C1450256}"/>
          </ac:picMkLst>
        </pc:picChg>
        <pc:picChg chg="add del mod">
          <ac:chgData name="Violeta Bertolini" userId="53faea28-732c-4e8c-9a44-fd615006b956" providerId="ADAL" clId="{8512EB2D-F1FA-44B1-B130-723148F08C1A}" dt="2018-09-19T21:08:49.439" v="957" actId="478"/>
          <ac:picMkLst>
            <pc:docMk/>
            <pc:sldMk cId="3413631760" sldId="908"/>
            <ac:picMk id="3" creationId="{31265A57-53F5-4747-9EFC-BA005EB68C1B}"/>
          </ac:picMkLst>
        </pc:picChg>
        <pc:picChg chg="add del">
          <ac:chgData name="Violeta Bertolini" userId="53faea28-732c-4e8c-9a44-fd615006b956" providerId="ADAL" clId="{8512EB2D-F1FA-44B1-B130-723148F08C1A}" dt="2018-09-20T10:55:02.681" v="2509"/>
          <ac:picMkLst>
            <pc:docMk/>
            <pc:sldMk cId="3413631760" sldId="908"/>
            <ac:picMk id="4" creationId="{B8B7B928-196B-427F-BE54-40FC63A01A76}"/>
          </ac:picMkLst>
        </pc:picChg>
        <pc:picChg chg="del">
          <ac:chgData name="Violeta Bertolini" userId="53faea28-732c-4e8c-9a44-fd615006b956" providerId="ADAL" clId="{8512EB2D-F1FA-44B1-B130-723148F08C1A}" dt="2018-09-19T20:32:27.739" v="458" actId="478"/>
          <ac:picMkLst>
            <pc:docMk/>
            <pc:sldMk cId="3413631760" sldId="908"/>
            <ac:picMk id="5" creationId="{8B417E1D-A287-4F89-BD5C-FA1EB5BB10C1}"/>
          </ac:picMkLst>
        </pc:picChg>
        <pc:picChg chg="add del mod">
          <ac:chgData name="Violeta Bertolini" userId="53faea28-732c-4e8c-9a44-fd615006b956" providerId="ADAL" clId="{8512EB2D-F1FA-44B1-B130-723148F08C1A}" dt="2018-09-19T21:08:48.363" v="956" actId="478"/>
          <ac:picMkLst>
            <pc:docMk/>
            <pc:sldMk cId="3413631760" sldId="908"/>
            <ac:picMk id="6" creationId="{E5918199-8E20-4ED3-94F0-CB883194BCE2}"/>
          </ac:picMkLst>
        </pc:picChg>
        <pc:picChg chg="add del mod">
          <ac:chgData name="Violeta Bertolini" userId="53faea28-732c-4e8c-9a44-fd615006b956" providerId="ADAL" clId="{8512EB2D-F1FA-44B1-B130-723148F08C1A}" dt="2018-09-19T21:08:47.309" v="955" actId="478"/>
          <ac:picMkLst>
            <pc:docMk/>
            <pc:sldMk cId="3413631760" sldId="908"/>
            <ac:picMk id="8" creationId="{547CBC75-AFBF-4980-A839-07E6B2FCEBE1}"/>
          </ac:picMkLst>
        </pc:picChg>
        <pc:picChg chg="add del mod">
          <ac:chgData name="Violeta Bertolini" userId="53faea28-732c-4e8c-9a44-fd615006b956" providerId="ADAL" clId="{8512EB2D-F1FA-44B1-B130-723148F08C1A}" dt="2018-09-19T21:08:46.263" v="954" actId="478"/>
          <ac:picMkLst>
            <pc:docMk/>
            <pc:sldMk cId="3413631760" sldId="908"/>
            <ac:picMk id="10" creationId="{121FE3CF-8B51-47C3-B6E9-06EFC1F36D45}"/>
          </ac:picMkLst>
        </pc:picChg>
        <pc:picChg chg="add del mod">
          <ac:chgData name="Violeta Bertolini" userId="53faea28-732c-4e8c-9a44-fd615006b956" providerId="ADAL" clId="{8512EB2D-F1FA-44B1-B130-723148F08C1A}" dt="2018-09-19T21:08:44.990" v="952" actId="478"/>
          <ac:picMkLst>
            <pc:docMk/>
            <pc:sldMk cId="3413631760" sldId="908"/>
            <ac:picMk id="12" creationId="{F9D58A22-6755-435E-92FD-CF97553EFD41}"/>
          </ac:picMkLst>
        </pc:picChg>
        <pc:picChg chg="add del mod">
          <ac:chgData name="Violeta Bertolini" userId="53faea28-732c-4e8c-9a44-fd615006b956" providerId="ADAL" clId="{8512EB2D-F1FA-44B1-B130-723148F08C1A}" dt="2018-09-19T21:08:43.301" v="951" actId="478"/>
          <ac:picMkLst>
            <pc:docMk/>
            <pc:sldMk cId="3413631760" sldId="908"/>
            <ac:picMk id="14" creationId="{E8539C83-4D2B-4DB7-89C6-D675982F455D}"/>
          </ac:picMkLst>
        </pc:picChg>
        <pc:picChg chg="add del mod">
          <ac:chgData name="Violeta Bertolini" userId="53faea28-732c-4e8c-9a44-fd615006b956" providerId="ADAL" clId="{8512EB2D-F1FA-44B1-B130-723148F08C1A}" dt="2018-09-19T21:08:42.123" v="950" actId="478"/>
          <ac:picMkLst>
            <pc:docMk/>
            <pc:sldMk cId="3413631760" sldId="908"/>
            <ac:picMk id="16" creationId="{A2D26F2E-2011-4391-8CAB-F20EBC3B1390}"/>
          </ac:picMkLst>
        </pc:picChg>
        <pc:picChg chg="add del mod">
          <ac:chgData name="Violeta Bertolini" userId="53faea28-732c-4e8c-9a44-fd615006b956" providerId="ADAL" clId="{8512EB2D-F1FA-44B1-B130-723148F08C1A}" dt="2018-09-19T21:08:41.235" v="949" actId="478"/>
          <ac:picMkLst>
            <pc:docMk/>
            <pc:sldMk cId="3413631760" sldId="908"/>
            <ac:picMk id="18" creationId="{1DFAB64A-E2CA-499D-AE8C-C8D8DCF7443B}"/>
          </ac:picMkLst>
        </pc:picChg>
        <pc:picChg chg="add del mod">
          <ac:chgData name="Violeta Bertolini" userId="53faea28-732c-4e8c-9a44-fd615006b956" providerId="ADAL" clId="{8512EB2D-F1FA-44B1-B130-723148F08C1A}" dt="2018-09-19T21:08:40.412" v="948" actId="478"/>
          <ac:picMkLst>
            <pc:docMk/>
            <pc:sldMk cId="3413631760" sldId="908"/>
            <ac:picMk id="20" creationId="{67E1D81E-9E2D-423F-9C29-1AF88732987C}"/>
          </ac:picMkLst>
        </pc:picChg>
        <pc:picChg chg="add del mod">
          <ac:chgData name="Violeta Bertolini" userId="53faea28-732c-4e8c-9a44-fd615006b956" providerId="ADAL" clId="{8512EB2D-F1FA-44B1-B130-723148F08C1A}" dt="2018-09-19T21:08:39.924" v="947" actId="478"/>
          <ac:picMkLst>
            <pc:docMk/>
            <pc:sldMk cId="3413631760" sldId="908"/>
            <ac:picMk id="22" creationId="{F5371CC9-4500-4CDC-9801-497969DDD945}"/>
          </ac:picMkLst>
        </pc:picChg>
        <pc:picChg chg="add del mod">
          <ac:chgData name="Violeta Bertolini" userId="53faea28-732c-4e8c-9a44-fd615006b956" providerId="ADAL" clId="{8512EB2D-F1FA-44B1-B130-723148F08C1A}" dt="2018-09-19T21:08:39.230" v="946" actId="478"/>
          <ac:picMkLst>
            <pc:docMk/>
            <pc:sldMk cId="3413631760" sldId="908"/>
            <ac:picMk id="24" creationId="{0DE52FD9-F629-4B0A-8D4C-01BC978B156E}"/>
          </ac:picMkLst>
        </pc:picChg>
        <pc:picChg chg="add del mod">
          <ac:chgData name="Violeta Bertolini" userId="53faea28-732c-4e8c-9a44-fd615006b956" providerId="ADAL" clId="{8512EB2D-F1FA-44B1-B130-723148F08C1A}" dt="2018-09-19T21:08:38.879" v="945" actId="478"/>
          <ac:picMkLst>
            <pc:docMk/>
            <pc:sldMk cId="3413631760" sldId="908"/>
            <ac:picMk id="26" creationId="{6ABF412D-AD72-44D2-8658-6A7B33143D57}"/>
          </ac:picMkLst>
        </pc:picChg>
        <pc:picChg chg="add del mod">
          <ac:chgData name="Violeta Bertolini" userId="53faea28-732c-4e8c-9a44-fd615006b956" providerId="ADAL" clId="{8512EB2D-F1FA-44B1-B130-723148F08C1A}" dt="2018-09-19T21:08:38.210" v="944" actId="478"/>
          <ac:picMkLst>
            <pc:docMk/>
            <pc:sldMk cId="3413631760" sldId="908"/>
            <ac:picMk id="28" creationId="{841A0D85-ADAE-4810-94E3-F5FA6BE69D13}"/>
          </ac:picMkLst>
        </pc:picChg>
        <pc:picChg chg="add del mod">
          <ac:chgData name="Violeta Bertolini" userId="53faea28-732c-4e8c-9a44-fd615006b956" providerId="ADAL" clId="{8512EB2D-F1FA-44B1-B130-723148F08C1A}" dt="2018-09-19T21:08:37.698" v="943" actId="478"/>
          <ac:picMkLst>
            <pc:docMk/>
            <pc:sldMk cId="3413631760" sldId="908"/>
            <ac:picMk id="30" creationId="{4364862D-C957-48BA-9318-74D3F86470BD}"/>
          </ac:picMkLst>
        </pc:picChg>
        <pc:picChg chg="add del mod">
          <ac:chgData name="Violeta Bertolini" userId="53faea28-732c-4e8c-9a44-fd615006b956" providerId="ADAL" clId="{8512EB2D-F1FA-44B1-B130-723148F08C1A}" dt="2018-09-19T21:08:37.305" v="942" actId="478"/>
          <ac:picMkLst>
            <pc:docMk/>
            <pc:sldMk cId="3413631760" sldId="908"/>
            <ac:picMk id="32" creationId="{8E73CC4C-0A10-4542-B98D-25B898D4BF1C}"/>
          </ac:picMkLst>
        </pc:picChg>
        <pc:picChg chg="add del mod">
          <ac:chgData name="Violeta Bertolini" userId="53faea28-732c-4e8c-9a44-fd615006b956" providerId="ADAL" clId="{8512EB2D-F1FA-44B1-B130-723148F08C1A}" dt="2018-09-19T21:08:36.991" v="941" actId="478"/>
          <ac:picMkLst>
            <pc:docMk/>
            <pc:sldMk cId="3413631760" sldId="908"/>
            <ac:picMk id="34" creationId="{C7FE70BB-343F-4CA6-A96D-9C75C86C3761}"/>
          </ac:picMkLst>
        </pc:picChg>
        <pc:picChg chg="add del mod">
          <ac:chgData name="Violeta Bertolini" userId="53faea28-732c-4e8c-9a44-fd615006b956" providerId="ADAL" clId="{8512EB2D-F1FA-44B1-B130-723148F08C1A}" dt="2018-09-19T21:08:36.442" v="940" actId="478"/>
          <ac:picMkLst>
            <pc:docMk/>
            <pc:sldMk cId="3413631760" sldId="908"/>
            <ac:picMk id="36" creationId="{C0AE5931-8B32-412C-ABE2-BA8F319DFBD2}"/>
          </ac:picMkLst>
        </pc:picChg>
        <pc:picChg chg="add del mod">
          <ac:chgData name="Violeta Bertolini" userId="53faea28-732c-4e8c-9a44-fd615006b956" providerId="ADAL" clId="{8512EB2D-F1FA-44B1-B130-723148F08C1A}" dt="2018-09-19T21:12:06.412" v="1107" actId="478"/>
          <ac:picMkLst>
            <pc:docMk/>
            <pc:sldMk cId="3413631760" sldId="908"/>
            <ac:picMk id="37" creationId="{6F0F917D-61EB-4D01-9322-0252EC942FD9}"/>
          </ac:picMkLst>
        </pc:picChg>
        <pc:picChg chg="add mod">
          <ac:chgData name="Violeta Bertolini" userId="53faea28-732c-4e8c-9a44-fd615006b956" providerId="ADAL" clId="{8512EB2D-F1FA-44B1-B130-723148F08C1A}" dt="2018-09-19T21:16:29.669" v="1124" actId="1076"/>
          <ac:picMkLst>
            <pc:docMk/>
            <pc:sldMk cId="3413631760" sldId="908"/>
            <ac:picMk id="38" creationId="{C657D8D0-941A-4A71-A876-FAE02C86C893}"/>
          </ac:picMkLst>
        </pc:picChg>
        <pc:picChg chg="add mod">
          <ac:chgData name="Violeta Bertolini" userId="53faea28-732c-4e8c-9a44-fd615006b956" providerId="ADAL" clId="{8512EB2D-F1FA-44B1-B130-723148F08C1A}" dt="2018-09-19T21:16:24.433" v="1121" actId="1076"/>
          <ac:picMkLst>
            <pc:docMk/>
            <pc:sldMk cId="3413631760" sldId="908"/>
            <ac:picMk id="39" creationId="{E90B53F7-E8F4-4787-96E2-8426CCDEF736}"/>
          </ac:picMkLst>
        </pc:picChg>
      </pc:sldChg>
      <pc:sldChg chg="addSp modSp modNotesTx">
        <pc:chgData name="Violeta Bertolini" userId="53faea28-732c-4e8c-9a44-fd615006b956" providerId="ADAL" clId="{8512EB2D-F1FA-44B1-B130-723148F08C1A}" dt="2018-09-20T08:39:24.897" v="2507" actId="14826"/>
        <pc:sldMkLst>
          <pc:docMk/>
          <pc:sldMk cId="210947887" sldId="910"/>
        </pc:sldMkLst>
        <pc:spChg chg="add mod">
          <ac:chgData name="Violeta Bertolini" userId="53faea28-732c-4e8c-9a44-fd615006b956" providerId="ADAL" clId="{8512EB2D-F1FA-44B1-B130-723148F08C1A}" dt="2018-09-19T21:11:49.735" v="1102" actId="1076"/>
          <ac:spMkLst>
            <pc:docMk/>
            <pc:sldMk cId="210947887" sldId="910"/>
            <ac:spMk id="2" creationId="{117D839A-9850-424F-8CF6-5985BFBAC5B7}"/>
          </ac:spMkLst>
        </pc:spChg>
        <pc:spChg chg="add mod">
          <ac:chgData name="Violeta Bertolini" userId="53faea28-732c-4e8c-9a44-fd615006b956" providerId="ADAL" clId="{8512EB2D-F1FA-44B1-B130-723148F08C1A}" dt="2018-09-19T22:23:59.729" v="1842" actId="207"/>
          <ac:spMkLst>
            <pc:docMk/>
            <pc:sldMk cId="210947887" sldId="910"/>
            <ac:spMk id="8" creationId="{BE757D81-AF3E-4024-9E86-4B562F76FCCC}"/>
          </ac:spMkLst>
        </pc:spChg>
        <pc:picChg chg="mod">
          <ac:chgData name="Violeta Bertolini" userId="53faea28-732c-4e8c-9a44-fd615006b956" providerId="ADAL" clId="{8512EB2D-F1FA-44B1-B130-723148F08C1A}" dt="2018-09-19T21:11:38" v="1099" actId="1076"/>
          <ac:picMkLst>
            <pc:docMk/>
            <pc:sldMk cId="210947887" sldId="910"/>
            <ac:picMk id="3" creationId="{6118C209-ED57-43BB-AF35-84CE6EB10CEA}"/>
          </ac:picMkLst>
        </pc:picChg>
        <pc:picChg chg="mod">
          <ac:chgData name="Violeta Bertolini" userId="53faea28-732c-4e8c-9a44-fd615006b956" providerId="ADAL" clId="{8512EB2D-F1FA-44B1-B130-723148F08C1A}" dt="2018-09-19T21:11:38" v="1099" actId="1076"/>
          <ac:picMkLst>
            <pc:docMk/>
            <pc:sldMk cId="210947887" sldId="910"/>
            <ac:picMk id="4" creationId="{3C728D16-4CED-4077-B80B-A9F9FABBBA42}"/>
          </ac:picMkLst>
        </pc:picChg>
        <pc:picChg chg="mod">
          <ac:chgData name="Violeta Bertolini" userId="53faea28-732c-4e8c-9a44-fd615006b956" providerId="ADAL" clId="{8512EB2D-F1FA-44B1-B130-723148F08C1A}" dt="2018-09-19T21:11:38" v="1099" actId="1076"/>
          <ac:picMkLst>
            <pc:docMk/>
            <pc:sldMk cId="210947887" sldId="910"/>
            <ac:picMk id="6" creationId="{6E43E254-B2E1-4FA8-AA7F-7BA1B98B814A}"/>
          </ac:picMkLst>
        </pc:picChg>
        <pc:picChg chg="mod">
          <ac:chgData name="Violeta Bertolini" userId="53faea28-732c-4e8c-9a44-fd615006b956" providerId="ADAL" clId="{8512EB2D-F1FA-44B1-B130-723148F08C1A}" dt="2018-09-20T08:39:24.897" v="2507" actId="14826"/>
          <ac:picMkLst>
            <pc:docMk/>
            <pc:sldMk cId="210947887" sldId="910"/>
            <ac:picMk id="7" creationId="{507BB900-B485-4B9C-BDAE-72BC992E8B04}"/>
          </ac:picMkLst>
        </pc:picChg>
      </pc:sldChg>
      <pc:sldChg chg="addSp delSp modSp modNotesTx">
        <pc:chgData name="Violeta Bertolini" userId="53faea28-732c-4e8c-9a44-fd615006b956" providerId="ADAL" clId="{8512EB2D-F1FA-44B1-B130-723148F08C1A}" dt="2018-09-20T08:03:41.932" v="2108" actId="1076"/>
        <pc:sldMkLst>
          <pc:docMk/>
          <pc:sldMk cId="105480085" sldId="911"/>
        </pc:sldMkLst>
        <pc:spChg chg="del">
          <ac:chgData name="Violeta Bertolini" userId="53faea28-732c-4e8c-9a44-fd615006b956" providerId="ADAL" clId="{8512EB2D-F1FA-44B1-B130-723148F08C1A}" dt="2018-09-19T21:17:31.712" v="1130" actId="478"/>
          <ac:spMkLst>
            <pc:docMk/>
            <pc:sldMk cId="105480085" sldId="911"/>
            <ac:spMk id="2" creationId="{5A304166-BCDC-4CB9-9160-15A266E6CECD}"/>
          </ac:spMkLst>
        </pc:spChg>
        <pc:spChg chg="add mod">
          <ac:chgData name="Violeta Bertolini" userId="53faea28-732c-4e8c-9a44-fd615006b956" providerId="ADAL" clId="{8512EB2D-F1FA-44B1-B130-723148F08C1A}" dt="2018-09-19T21:21:23.172" v="1148" actId="14100"/>
          <ac:spMkLst>
            <pc:docMk/>
            <pc:sldMk cId="105480085" sldId="911"/>
            <ac:spMk id="57" creationId="{A98EA162-ED5D-4B55-B6B1-EBA9D7078EE8}"/>
          </ac:spMkLst>
        </pc:spChg>
        <pc:spChg chg="add del mod">
          <ac:chgData name="Violeta Bertolini" userId="53faea28-732c-4e8c-9a44-fd615006b956" providerId="ADAL" clId="{8512EB2D-F1FA-44B1-B130-723148F08C1A}" dt="2018-09-20T07:47:19.892" v="1885" actId="478"/>
          <ac:spMkLst>
            <pc:docMk/>
            <pc:sldMk cId="105480085" sldId="911"/>
            <ac:spMk id="62" creationId="{4681CF66-D5D2-4F0A-A0EA-E79681F4FB20}"/>
          </ac:spMkLst>
        </pc:spChg>
        <pc:spChg chg="add mod">
          <ac:chgData name="Violeta Bertolini" userId="53faea28-732c-4e8c-9a44-fd615006b956" providerId="ADAL" clId="{8512EB2D-F1FA-44B1-B130-723148F08C1A}" dt="2018-09-20T08:02:07.226" v="2104" actId="1076"/>
          <ac:spMkLst>
            <pc:docMk/>
            <pc:sldMk cId="105480085" sldId="911"/>
            <ac:spMk id="73" creationId="{FD667CBE-1BA0-4633-8AF0-37886F9CF893}"/>
          </ac:spMkLst>
        </pc:spChg>
        <pc:grpChg chg="add del">
          <ac:chgData name="Violeta Bertolini" userId="53faea28-732c-4e8c-9a44-fd615006b956" providerId="ADAL" clId="{8512EB2D-F1FA-44B1-B130-723148F08C1A}" dt="2018-09-19T21:17:24.938" v="1128" actId="165"/>
          <ac:grpSpMkLst>
            <pc:docMk/>
            <pc:sldMk cId="105480085" sldId="911"/>
            <ac:grpSpMk id="3" creationId="{07AD4D97-B29E-4E48-A7F5-820F06C520CA}"/>
          </ac:grpSpMkLst>
        </pc:grpChg>
        <pc:picChg chg="add del mod">
          <ac:chgData name="Violeta Bertolini" userId="53faea28-732c-4e8c-9a44-fd615006b956" providerId="ADAL" clId="{8512EB2D-F1FA-44B1-B130-723148F08C1A}" dt="2018-09-20T07:43:06.455" v="1854" actId="478"/>
          <ac:picMkLst>
            <pc:docMk/>
            <pc:sldMk cId="105480085" sldId="911"/>
            <ac:picMk id="2" creationId="{01A017CD-78A8-4E59-B49F-88056E4F8DAA}"/>
          </ac:picMkLst>
        </pc:picChg>
        <pc:picChg chg="add mod">
          <ac:chgData name="Violeta Bertolini" userId="53faea28-732c-4e8c-9a44-fd615006b956" providerId="ADAL" clId="{8512EB2D-F1FA-44B1-B130-723148F08C1A}" dt="2018-09-20T08:02:19.580" v="2105" actId="1076"/>
          <ac:picMkLst>
            <pc:docMk/>
            <pc:sldMk cId="105480085" sldId="911"/>
            <ac:picMk id="3" creationId="{13D0391C-30BC-4D7F-9B3D-41E287E183C0}"/>
          </ac:picMkLst>
        </pc:picChg>
        <pc:picChg chg="mod ord topLvl">
          <ac:chgData name="Violeta Bertolini" userId="53faea28-732c-4e8c-9a44-fd615006b956" providerId="ADAL" clId="{8512EB2D-F1FA-44B1-B130-723148F08C1A}" dt="2018-09-20T08:02:19.580" v="2105" actId="1076"/>
          <ac:picMkLst>
            <pc:docMk/>
            <pc:sldMk cId="105480085" sldId="911"/>
            <ac:picMk id="4" creationId="{53757553-DDF9-41E4-93C1-A60BDB38939E}"/>
          </ac:picMkLst>
        </pc:picChg>
        <pc:picChg chg="del mod topLvl">
          <ac:chgData name="Violeta Bertolini" userId="53faea28-732c-4e8c-9a44-fd615006b956" providerId="ADAL" clId="{8512EB2D-F1FA-44B1-B130-723148F08C1A}" dt="2018-09-19T21:17:31.712" v="1130" actId="478"/>
          <ac:picMkLst>
            <pc:docMk/>
            <pc:sldMk cId="105480085" sldId="911"/>
            <ac:picMk id="5" creationId="{4257F291-3C75-4489-9CA0-CBEC9E24DE8D}"/>
          </ac:picMkLst>
        </pc:picChg>
        <pc:picChg chg="add mod">
          <ac:chgData name="Violeta Bertolini" userId="53faea28-732c-4e8c-9a44-fd615006b956" providerId="ADAL" clId="{8512EB2D-F1FA-44B1-B130-723148F08C1A}" dt="2018-09-20T08:02:19.580" v="2105" actId="1076"/>
          <ac:picMkLst>
            <pc:docMk/>
            <pc:sldMk cId="105480085" sldId="911"/>
            <ac:picMk id="5" creationId="{DA30EDEA-BB4F-4BC6-AD82-2C4F800DBE19}"/>
          </ac:picMkLst>
        </pc:picChg>
        <pc:picChg chg="del mod topLvl">
          <ac:chgData name="Violeta Bertolini" userId="53faea28-732c-4e8c-9a44-fd615006b956" providerId="ADAL" clId="{8512EB2D-F1FA-44B1-B130-723148F08C1A}" dt="2018-09-19T21:17:31.712" v="1130" actId="478"/>
          <ac:picMkLst>
            <pc:docMk/>
            <pc:sldMk cId="105480085" sldId="911"/>
            <ac:picMk id="6" creationId="{08042C8E-DA21-4C67-8248-C3C3E1C231B0}"/>
          </ac:picMkLst>
        </pc:picChg>
        <pc:picChg chg="add mod">
          <ac:chgData name="Violeta Bertolini" userId="53faea28-732c-4e8c-9a44-fd615006b956" providerId="ADAL" clId="{8512EB2D-F1FA-44B1-B130-723148F08C1A}" dt="2018-09-20T08:02:19.580" v="2105" actId="1076"/>
          <ac:picMkLst>
            <pc:docMk/>
            <pc:sldMk cId="105480085" sldId="911"/>
            <ac:picMk id="6" creationId="{D944BA11-6FFD-4268-98FA-32389542D1B1}"/>
          </ac:picMkLst>
        </pc:picChg>
        <pc:picChg chg="del mod topLvl">
          <ac:chgData name="Violeta Bertolini" userId="53faea28-732c-4e8c-9a44-fd615006b956" providerId="ADAL" clId="{8512EB2D-F1FA-44B1-B130-723148F08C1A}" dt="2018-09-19T21:17:31.712" v="1130" actId="478"/>
          <ac:picMkLst>
            <pc:docMk/>
            <pc:sldMk cId="105480085" sldId="911"/>
            <ac:picMk id="7" creationId="{7B53CCFF-AE8B-40FC-AB90-3982762D6C7F}"/>
          </ac:picMkLst>
        </pc:picChg>
        <pc:picChg chg="add mod">
          <ac:chgData name="Violeta Bertolini" userId="53faea28-732c-4e8c-9a44-fd615006b956" providerId="ADAL" clId="{8512EB2D-F1FA-44B1-B130-723148F08C1A}" dt="2018-09-20T08:02:19.580" v="2105" actId="1076"/>
          <ac:picMkLst>
            <pc:docMk/>
            <pc:sldMk cId="105480085" sldId="911"/>
            <ac:picMk id="7" creationId="{82EDB305-BF31-4516-8748-BB746A005930}"/>
          </ac:picMkLst>
        </pc:picChg>
        <pc:picChg chg="del mod topLvl">
          <ac:chgData name="Violeta Bertolini" userId="53faea28-732c-4e8c-9a44-fd615006b956" providerId="ADAL" clId="{8512EB2D-F1FA-44B1-B130-723148F08C1A}" dt="2018-09-19T21:17:31.712" v="1130" actId="478"/>
          <ac:picMkLst>
            <pc:docMk/>
            <pc:sldMk cId="105480085" sldId="911"/>
            <ac:picMk id="8" creationId="{54C5F1B0-BB00-49FC-BCBC-A08A1E9AAF2E}"/>
          </ac:picMkLst>
        </pc:picChg>
        <pc:picChg chg="del mod topLvl">
          <ac:chgData name="Violeta Bertolini" userId="53faea28-732c-4e8c-9a44-fd615006b956" providerId="ADAL" clId="{8512EB2D-F1FA-44B1-B130-723148F08C1A}" dt="2018-09-19T21:17:31.712" v="1130" actId="478"/>
          <ac:picMkLst>
            <pc:docMk/>
            <pc:sldMk cId="105480085" sldId="911"/>
            <ac:picMk id="9" creationId="{6FFD960F-F172-435D-A55C-585162E1AF2A}"/>
          </ac:picMkLst>
        </pc:picChg>
        <pc:picChg chg="del mod topLvl">
          <ac:chgData name="Violeta Bertolini" userId="53faea28-732c-4e8c-9a44-fd615006b956" providerId="ADAL" clId="{8512EB2D-F1FA-44B1-B130-723148F08C1A}" dt="2018-09-19T21:17:31.712" v="1130" actId="478"/>
          <ac:picMkLst>
            <pc:docMk/>
            <pc:sldMk cId="105480085" sldId="911"/>
            <ac:picMk id="10" creationId="{BDA95F4E-CFF5-4285-9FDE-A94BD4663F06}"/>
          </ac:picMkLst>
        </pc:picChg>
        <pc:picChg chg="del mod topLvl">
          <ac:chgData name="Violeta Bertolini" userId="53faea28-732c-4e8c-9a44-fd615006b956" providerId="ADAL" clId="{8512EB2D-F1FA-44B1-B130-723148F08C1A}" dt="2018-09-19T21:17:31.712" v="1130" actId="478"/>
          <ac:picMkLst>
            <pc:docMk/>
            <pc:sldMk cId="105480085" sldId="911"/>
            <ac:picMk id="11" creationId="{F6D68F08-5A4B-4EDC-B4E5-1FDF99685BE8}"/>
          </ac:picMkLst>
        </pc:picChg>
        <pc:picChg chg="del mod topLvl">
          <ac:chgData name="Violeta Bertolini" userId="53faea28-732c-4e8c-9a44-fd615006b956" providerId="ADAL" clId="{8512EB2D-F1FA-44B1-B130-723148F08C1A}" dt="2018-09-19T21:17:31.712" v="1130" actId="478"/>
          <ac:picMkLst>
            <pc:docMk/>
            <pc:sldMk cId="105480085" sldId="911"/>
            <ac:picMk id="12" creationId="{331ED408-2AF1-4D70-8303-BFADC9EA40E5}"/>
          </ac:picMkLst>
        </pc:picChg>
        <pc:picChg chg="del mod topLvl">
          <ac:chgData name="Violeta Bertolini" userId="53faea28-732c-4e8c-9a44-fd615006b956" providerId="ADAL" clId="{8512EB2D-F1FA-44B1-B130-723148F08C1A}" dt="2018-09-19T21:17:31.712" v="1130" actId="478"/>
          <ac:picMkLst>
            <pc:docMk/>
            <pc:sldMk cId="105480085" sldId="911"/>
            <ac:picMk id="13" creationId="{C9BDF752-CADB-4C2D-8F63-F92EE6FD0818}"/>
          </ac:picMkLst>
        </pc:picChg>
        <pc:picChg chg="del mod topLvl">
          <ac:chgData name="Violeta Bertolini" userId="53faea28-732c-4e8c-9a44-fd615006b956" providerId="ADAL" clId="{8512EB2D-F1FA-44B1-B130-723148F08C1A}" dt="2018-09-19T21:17:31.712" v="1130" actId="478"/>
          <ac:picMkLst>
            <pc:docMk/>
            <pc:sldMk cId="105480085" sldId="911"/>
            <ac:picMk id="14" creationId="{51B40520-CE8F-4279-8609-C93E6FA83E0A}"/>
          </ac:picMkLst>
        </pc:picChg>
        <pc:picChg chg="del mod topLvl">
          <ac:chgData name="Violeta Bertolini" userId="53faea28-732c-4e8c-9a44-fd615006b956" providerId="ADAL" clId="{8512EB2D-F1FA-44B1-B130-723148F08C1A}" dt="2018-09-19T21:17:31.712" v="1130" actId="478"/>
          <ac:picMkLst>
            <pc:docMk/>
            <pc:sldMk cId="105480085" sldId="911"/>
            <ac:picMk id="15" creationId="{82C07D17-AF67-4D1B-956A-8021570C3434}"/>
          </ac:picMkLst>
        </pc:picChg>
        <pc:picChg chg="add del mod">
          <ac:chgData name="Violeta Bertolini" userId="53faea28-732c-4e8c-9a44-fd615006b956" providerId="ADAL" clId="{8512EB2D-F1FA-44B1-B130-723148F08C1A}" dt="2018-09-20T07:58:02.405" v="1985" actId="478"/>
          <ac:picMkLst>
            <pc:docMk/>
            <pc:sldMk cId="105480085" sldId="911"/>
            <ac:picMk id="16" creationId="{436FD2EA-12A9-443D-BDB0-76E62363259D}"/>
          </ac:picMkLst>
        </pc:picChg>
        <pc:picChg chg="del mod topLvl">
          <ac:chgData name="Violeta Bertolini" userId="53faea28-732c-4e8c-9a44-fd615006b956" providerId="ADAL" clId="{8512EB2D-F1FA-44B1-B130-723148F08C1A}" dt="2018-09-19T21:17:31.712" v="1130" actId="478"/>
          <ac:picMkLst>
            <pc:docMk/>
            <pc:sldMk cId="105480085" sldId="911"/>
            <ac:picMk id="16" creationId="{4BF4FD3A-04F8-4840-A328-57C18175760A}"/>
          </ac:picMkLst>
        </pc:picChg>
        <pc:picChg chg="del mod topLvl">
          <ac:chgData name="Violeta Bertolini" userId="53faea28-732c-4e8c-9a44-fd615006b956" providerId="ADAL" clId="{8512EB2D-F1FA-44B1-B130-723148F08C1A}" dt="2018-09-19T21:17:31.712" v="1130" actId="478"/>
          <ac:picMkLst>
            <pc:docMk/>
            <pc:sldMk cId="105480085" sldId="911"/>
            <ac:picMk id="17" creationId="{A74575F5-9186-4212-95C2-318C518B0EBA}"/>
          </ac:picMkLst>
        </pc:picChg>
        <pc:picChg chg="del mod topLvl">
          <ac:chgData name="Violeta Bertolini" userId="53faea28-732c-4e8c-9a44-fd615006b956" providerId="ADAL" clId="{8512EB2D-F1FA-44B1-B130-723148F08C1A}" dt="2018-09-19T21:17:31.712" v="1130" actId="478"/>
          <ac:picMkLst>
            <pc:docMk/>
            <pc:sldMk cId="105480085" sldId="911"/>
            <ac:picMk id="18" creationId="{61190318-7DA8-4821-B908-A423BBC5612E}"/>
          </ac:picMkLst>
        </pc:picChg>
        <pc:picChg chg="add mod">
          <ac:chgData name="Violeta Bertolini" userId="53faea28-732c-4e8c-9a44-fd615006b956" providerId="ADAL" clId="{8512EB2D-F1FA-44B1-B130-723148F08C1A}" dt="2018-09-20T08:02:19.580" v="2105" actId="1076"/>
          <ac:picMkLst>
            <pc:docMk/>
            <pc:sldMk cId="105480085" sldId="911"/>
            <ac:picMk id="19" creationId="{5F2B8439-4C30-43F2-B9AA-BAE28C328049}"/>
          </ac:picMkLst>
        </pc:picChg>
        <pc:picChg chg="del mod topLvl">
          <ac:chgData name="Violeta Bertolini" userId="53faea28-732c-4e8c-9a44-fd615006b956" providerId="ADAL" clId="{8512EB2D-F1FA-44B1-B130-723148F08C1A}" dt="2018-09-19T21:17:31.712" v="1130" actId="478"/>
          <ac:picMkLst>
            <pc:docMk/>
            <pc:sldMk cId="105480085" sldId="911"/>
            <ac:picMk id="19" creationId="{80FEC00D-8141-4A2B-ADF0-D0656E2AB995}"/>
          </ac:picMkLst>
        </pc:picChg>
        <pc:picChg chg="del mod topLvl">
          <ac:chgData name="Violeta Bertolini" userId="53faea28-732c-4e8c-9a44-fd615006b956" providerId="ADAL" clId="{8512EB2D-F1FA-44B1-B130-723148F08C1A}" dt="2018-09-19T21:17:31.712" v="1130" actId="478"/>
          <ac:picMkLst>
            <pc:docMk/>
            <pc:sldMk cId="105480085" sldId="911"/>
            <ac:picMk id="20" creationId="{BD008141-55E3-4029-BCF3-8C286C99C315}"/>
          </ac:picMkLst>
        </pc:picChg>
        <pc:picChg chg="del mod topLvl">
          <ac:chgData name="Violeta Bertolini" userId="53faea28-732c-4e8c-9a44-fd615006b956" providerId="ADAL" clId="{8512EB2D-F1FA-44B1-B130-723148F08C1A}" dt="2018-09-19T21:17:31.712" v="1130" actId="478"/>
          <ac:picMkLst>
            <pc:docMk/>
            <pc:sldMk cId="105480085" sldId="911"/>
            <ac:picMk id="21" creationId="{6CA2A97E-D56B-4F21-9DD2-A962526C1E9B}"/>
          </ac:picMkLst>
        </pc:picChg>
        <pc:picChg chg="add mod">
          <ac:chgData name="Violeta Bertolini" userId="53faea28-732c-4e8c-9a44-fd615006b956" providerId="ADAL" clId="{8512EB2D-F1FA-44B1-B130-723148F08C1A}" dt="2018-09-20T08:03:41.932" v="2108" actId="1076"/>
          <ac:picMkLst>
            <pc:docMk/>
            <pc:sldMk cId="105480085" sldId="911"/>
            <ac:picMk id="21" creationId="{71593C03-3356-46B7-A90A-B75FD74D3FDC}"/>
          </ac:picMkLst>
        </pc:picChg>
        <pc:picChg chg="del mod topLvl">
          <ac:chgData name="Violeta Bertolini" userId="53faea28-732c-4e8c-9a44-fd615006b956" providerId="ADAL" clId="{8512EB2D-F1FA-44B1-B130-723148F08C1A}" dt="2018-09-19T21:17:31.712" v="1130" actId="478"/>
          <ac:picMkLst>
            <pc:docMk/>
            <pc:sldMk cId="105480085" sldId="911"/>
            <ac:picMk id="22" creationId="{4F46218E-9633-4C52-844E-1DE192565A97}"/>
          </ac:picMkLst>
        </pc:picChg>
        <pc:picChg chg="add mod">
          <ac:chgData name="Violeta Bertolini" userId="53faea28-732c-4e8c-9a44-fd615006b956" providerId="ADAL" clId="{8512EB2D-F1FA-44B1-B130-723148F08C1A}" dt="2018-09-20T08:02:19.580" v="2105" actId="1076"/>
          <ac:picMkLst>
            <pc:docMk/>
            <pc:sldMk cId="105480085" sldId="911"/>
            <ac:picMk id="23" creationId="{11376A38-6F02-4FBB-A90D-15958248253F}"/>
          </ac:picMkLst>
        </pc:picChg>
        <pc:picChg chg="del mod topLvl">
          <ac:chgData name="Violeta Bertolini" userId="53faea28-732c-4e8c-9a44-fd615006b956" providerId="ADAL" clId="{8512EB2D-F1FA-44B1-B130-723148F08C1A}" dt="2018-09-19T21:17:31.712" v="1130" actId="478"/>
          <ac:picMkLst>
            <pc:docMk/>
            <pc:sldMk cId="105480085" sldId="911"/>
            <ac:picMk id="23" creationId="{A6941253-AB9A-4515-BAF7-6925848C618D}"/>
          </ac:picMkLst>
        </pc:picChg>
        <pc:picChg chg="del mod topLvl">
          <ac:chgData name="Violeta Bertolini" userId="53faea28-732c-4e8c-9a44-fd615006b956" providerId="ADAL" clId="{8512EB2D-F1FA-44B1-B130-723148F08C1A}" dt="2018-09-19T21:17:31.712" v="1130" actId="478"/>
          <ac:picMkLst>
            <pc:docMk/>
            <pc:sldMk cId="105480085" sldId="911"/>
            <ac:picMk id="24" creationId="{BE69EBE8-63B8-4F22-A34D-53B96CA0EC35}"/>
          </ac:picMkLst>
        </pc:picChg>
        <pc:picChg chg="add mod">
          <ac:chgData name="Violeta Bertolini" userId="53faea28-732c-4e8c-9a44-fd615006b956" providerId="ADAL" clId="{8512EB2D-F1FA-44B1-B130-723148F08C1A}" dt="2018-09-20T08:02:19.580" v="2105" actId="1076"/>
          <ac:picMkLst>
            <pc:docMk/>
            <pc:sldMk cId="105480085" sldId="911"/>
            <ac:picMk id="25" creationId="{8E175E9A-E06B-4863-BD9C-C830C65EE605}"/>
          </ac:picMkLst>
        </pc:picChg>
        <pc:picChg chg="del mod topLvl">
          <ac:chgData name="Violeta Bertolini" userId="53faea28-732c-4e8c-9a44-fd615006b956" providerId="ADAL" clId="{8512EB2D-F1FA-44B1-B130-723148F08C1A}" dt="2018-09-19T21:17:31.712" v="1130" actId="478"/>
          <ac:picMkLst>
            <pc:docMk/>
            <pc:sldMk cId="105480085" sldId="911"/>
            <ac:picMk id="25" creationId="{E531C52D-5BB7-48B8-A0F3-310B2FE0F343}"/>
          </ac:picMkLst>
        </pc:picChg>
        <pc:picChg chg="del mod topLvl">
          <ac:chgData name="Violeta Bertolini" userId="53faea28-732c-4e8c-9a44-fd615006b956" providerId="ADAL" clId="{8512EB2D-F1FA-44B1-B130-723148F08C1A}" dt="2018-09-19T21:17:31.712" v="1130" actId="478"/>
          <ac:picMkLst>
            <pc:docMk/>
            <pc:sldMk cId="105480085" sldId="911"/>
            <ac:picMk id="26" creationId="{315BDDED-E498-4D3B-B92B-5E0844019821}"/>
          </ac:picMkLst>
        </pc:picChg>
        <pc:picChg chg="del mod topLvl">
          <ac:chgData name="Violeta Bertolini" userId="53faea28-732c-4e8c-9a44-fd615006b956" providerId="ADAL" clId="{8512EB2D-F1FA-44B1-B130-723148F08C1A}" dt="2018-09-19T21:17:31.712" v="1130" actId="478"/>
          <ac:picMkLst>
            <pc:docMk/>
            <pc:sldMk cId="105480085" sldId="911"/>
            <ac:picMk id="27" creationId="{0B33655A-C918-4D47-AEEB-0F10E29D551C}"/>
          </ac:picMkLst>
        </pc:picChg>
        <pc:picChg chg="del mod topLvl">
          <ac:chgData name="Violeta Bertolini" userId="53faea28-732c-4e8c-9a44-fd615006b956" providerId="ADAL" clId="{8512EB2D-F1FA-44B1-B130-723148F08C1A}" dt="2018-09-19T21:17:31.712" v="1130" actId="478"/>
          <ac:picMkLst>
            <pc:docMk/>
            <pc:sldMk cId="105480085" sldId="911"/>
            <ac:picMk id="28" creationId="{2934547C-A8C7-445B-9741-D5A55BF2849F}"/>
          </ac:picMkLst>
        </pc:picChg>
        <pc:picChg chg="del mod topLvl">
          <ac:chgData name="Violeta Bertolini" userId="53faea28-732c-4e8c-9a44-fd615006b956" providerId="ADAL" clId="{8512EB2D-F1FA-44B1-B130-723148F08C1A}" dt="2018-09-19T21:17:31.712" v="1130" actId="478"/>
          <ac:picMkLst>
            <pc:docMk/>
            <pc:sldMk cId="105480085" sldId="911"/>
            <ac:picMk id="29" creationId="{288DC49A-555D-4B66-98D6-34C98A5FE5FE}"/>
          </ac:picMkLst>
        </pc:picChg>
        <pc:picChg chg="del mod topLvl">
          <ac:chgData name="Violeta Bertolini" userId="53faea28-732c-4e8c-9a44-fd615006b956" providerId="ADAL" clId="{8512EB2D-F1FA-44B1-B130-723148F08C1A}" dt="2018-09-19T21:17:31.712" v="1130" actId="478"/>
          <ac:picMkLst>
            <pc:docMk/>
            <pc:sldMk cId="105480085" sldId="911"/>
            <ac:picMk id="30" creationId="{3D1A5DF5-9AA5-4A2C-A1FF-689E1509A666}"/>
          </ac:picMkLst>
        </pc:picChg>
        <pc:picChg chg="del mod topLvl">
          <ac:chgData name="Violeta Bertolini" userId="53faea28-732c-4e8c-9a44-fd615006b956" providerId="ADAL" clId="{8512EB2D-F1FA-44B1-B130-723148F08C1A}" dt="2018-09-19T21:17:31.712" v="1130" actId="478"/>
          <ac:picMkLst>
            <pc:docMk/>
            <pc:sldMk cId="105480085" sldId="911"/>
            <ac:picMk id="31" creationId="{861CFA5B-06D6-4220-A4EB-937F31D84014}"/>
          </ac:picMkLst>
        </pc:picChg>
        <pc:picChg chg="del mod topLvl">
          <ac:chgData name="Violeta Bertolini" userId="53faea28-732c-4e8c-9a44-fd615006b956" providerId="ADAL" clId="{8512EB2D-F1FA-44B1-B130-723148F08C1A}" dt="2018-09-19T21:17:31.712" v="1130" actId="478"/>
          <ac:picMkLst>
            <pc:docMk/>
            <pc:sldMk cId="105480085" sldId="911"/>
            <ac:picMk id="32" creationId="{95F72FAB-0294-47E4-99F4-6A64A2C79F65}"/>
          </ac:picMkLst>
        </pc:picChg>
        <pc:picChg chg="del mod topLvl">
          <ac:chgData name="Violeta Bertolini" userId="53faea28-732c-4e8c-9a44-fd615006b956" providerId="ADAL" clId="{8512EB2D-F1FA-44B1-B130-723148F08C1A}" dt="2018-09-19T21:17:31.712" v="1130" actId="478"/>
          <ac:picMkLst>
            <pc:docMk/>
            <pc:sldMk cId="105480085" sldId="911"/>
            <ac:picMk id="33" creationId="{BDD35E58-FB16-4B06-A91C-EAD8B8772262}"/>
          </ac:picMkLst>
        </pc:picChg>
        <pc:picChg chg="del mod topLvl">
          <ac:chgData name="Violeta Bertolini" userId="53faea28-732c-4e8c-9a44-fd615006b956" providerId="ADAL" clId="{8512EB2D-F1FA-44B1-B130-723148F08C1A}" dt="2018-09-19T21:17:31.712" v="1130" actId="478"/>
          <ac:picMkLst>
            <pc:docMk/>
            <pc:sldMk cId="105480085" sldId="911"/>
            <ac:picMk id="34" creationId="{EE34D62C-30B7-4C44-A2B3-334BA67FD650}"/>
          </ac:picMkLst>
        </pc:picChg>
        <pc:picChg chg="del mod topLvl">
          <ac:chgData name="Violeta Bertolini" userId="53faea28-732c-4e8c-9a44-fd615006b956" providerId="ADAL" clId="{8512EB2D-F1FA-44B1-B130-723148F08C1A}" dt="2018-09-19T21:17:31.712" v="1130" actId="478"/>
          <ac:picMkLst>
            <pc:docMk/>
            <pc:sldMk cId="105480085" sldId="911"/>
            <ac:picMk id="35" creationId="{3B3289EB-44C7-4A53-B9F3-24F5DCFE9492}"/>
          </ac:picMkLst>
        </pc:picChg>
        <pc:picChg chg="del mod topLvl">
          <ac:chgData name="Violeta Bertolini" userId="53faea28-732c-4e8c-9a44-fd615006b956" providerId="ADAL" clId="{8512EB2D-F1FA-44B1-B130-723148F08C1A}" dt="2018-09-19T21:17:31.712" v="1130" actId="478"/>
          <ac:picMkLst>
            <pc:docMk/>
            <pc:sldMk cId="105480085" sldId="911"/>
            <ac:picMk id="36" creationId="{0C041E3A-2362-4213-934B-A7091F2F13EE}"/>
          </ac:picMkLst>
        </pc:picChg>
        <pc:picChg chg="add mod">
          <ac:chgData name="Violeta Bertolini" userId="53faea28-732c-4e8c-9a44-fd615006b956" providerId="ADAL" clId="{8512EB2D-F1FA-44B1-B130-723148F08C1A}" dt="2018-09-20T08:02:19.580" v="2105" actId="1076"/>
          <ac:picMkLst>
            <pc:docMk/>
            <pc:sldMk cId="105480085" sldId="911"/>
            <ac:picMk id="37" creationId="{103D288C-0981-4831-8513-ED3CA0B0FBC0}"/>
          </ac:picMkLst>
        </pc:picChg>
        <pc:picChg chg="del mod topLvl">
          <ac:chgData name="Violeta Bertolini" userId="53faea28-732c-4e8c-9a44-fd615006b956" providerId="ADAL" clId="{8512EB2D-F1FA-44B1-B130-723148F08C1A}" dt="2018-09-19T21:17:31.712" v="1130" actId="478"/>
          <ac:picMkLst>
            <pc:docMk/>
            <pc:sldMk cId="105480085" sldId="911"/>
            <ac:picMk id="37" creationId="{3D0B4D53-6CB7-409A-AD89-692A96123ACF}"/>
          </ac:picMkLst>
        </pc:picChg>
        <pc:picChg chg="del mod topLvl">
          <ac:chgData name="Violeta Bertolini" userId="53faea28-732c-4e8c-9a44-fd615006b956" providerId="ADAL" clId="{8512EB2D-F1FA-44B1-B130-723148F08C1A}" dt="2018-09-19T21:17:31.712" v="1130" actId="478"/>
          <ac:picMkLst>
            <pc:docMk/>
            <pc:sldMk cId="105480085" sldId="911"/>
            <ac:picMk id="38" creationId="{90845EDD-2442-4B6B-9250-E006F98110FE}"/>
          </ac:picMkLst>
        </pc:picChg>
        <pc:picChg chg="del mod topLvl">
          <ac:chgData name="Violeta Bertolini" userId="53faea28-732c-4e8c-9a44-fd615006b956" providerId="ADAL" clId="{8512EB2D-F1FA-44B1-B130-723148F08C1A}" dt="2018-09-19T21:17:31.712" v="1130" actId="478"/>
          <ac:picMkLst>
            <pc:docMk/>
            <pc:sldMk cId="105480085" sldId="911"/>
            <ac:picMk id="39" creationId="{FDCD03B7-B7C3-4702-8A37-ADB4EF81E000}"/>
          </ac:picMkLst>
        </pc:picChg>
        <pc:picChg chg="del mod topLvl">
          <ac:chgData name="Violeta Bertolini" userId="53faea28-732c-4e8c-9a44-fd615006b956" providerId="ADAL" clId="{8512EB2D-F1FA-44B1-B130-723148F08C1A}" dt="2018-09-19T21:17:31.712" v="1130" actId="478"/>
          <ac:picMkLst>
            <pc:docMk/>
            <pc:sldMk cId="105480085" sldId="911"/>
            <ac:picMk id="40" creationId="{2C9F8E21-404F-415D-A398-1D47D10DC121}"/>
          </ac:picMkLst>
        </pc:picChg>
        <pc:picChg chg="del mod topLvl">
          <ac:chgData name="Violeta Bertolini" userId="53faea28-732c-4e8c-9a44-fd615006b956" providerId="ADAL" clId="{8512EB2D-F1FA-44B1-B130-723148F08C1A}" dt="2018-09-19T21:17:31.712" v="1130" actId="478"/>
          <ac:picMkLst>
            <pc:docMk/>
            <pc:sldMk cId="105480085" sldId="911"/>
            <ac:picMk id="41" creationId="{634B8CA5-8D14-4496-8C7E-FC47A872D62F}"/>
          </ac:picMkLst>
        </pc:picChg>
        <pc:picChg chg="del">
          <ac:chgData name="Violeta Bertolini" userId="53faea28-732c-4e8c-9a44-fd615006b956" providerId="ADAL" clId="{8512EB2D-F1FA-44B1-B130-723148F08C1A}" dt="2018-09-19T21:17:20.108" v="1127" actId="478"/>
          <ac:picMkLst>
            <pc:docMk/>
            <pc:sldMk cId="105480085" sldId="911"/>
            <ac:picMk id="42" creationId="{9702888C-BB26-499C-8FB2-482DE4EBC309}"/>
          </ac:picMkLst>
        </pc:picChg>
        <pc:picChg chg="del">
          <ac:chgData name="Violeta Bertolini" userId="53faea28-732c-4e8c-9a44-fd615006b956" providerId="ADAL" clId="{8512EB2D-F1FA-44B1-B130-723148F08C1A}" dt="2018-09-19T21:17:17.417" v="1126" actId="478"/>
          <ac:picMkLst>
            <pc:docMk/>
            <pc:sldMk cId="105480085" sldId="911"/>
            <ac:picMk id="43" creationId="{282DB30F-FFD7-40E1-88F8-05CEF24BAD68}"/>
          </ac:picMkLst>
        </pc:picChg>
        <pc:picChg chg="del mod topLvl">
          <ac:chgData name="Violeta Bertolini" userId="53faea28-732c-4e8c-9a44-fd615006b956" providerId="ADAL" clId="{8512EB2D-F1FA-44B1-B130-723148F08C1A}" dt="2018-09-19T21:17:31.712" v="1130" actId="478"/>
          <ac:picMkLst>
            <pc:docMk/>
            <pc:sldMk cId="105480085" sldId="911"/>
            <ac:picMk id="44" creationId="{439D1435-B7BB-48ED-A359-8DE937A5BC90}"/>
          </ac:picMkLst>
        </pc:picChg>
        <pc:picChg chg="del mod topLvl">
          <ac:chgData name="Violeta Bertolini" userId="53faea28-732c-4e8c-9a44-fd615006b956" providerId="ADAL" clId="{8512EB2D-F1FA-44B1-B130-723148F08C1A}" dt="2018-09-19T21:17:31.712" v="1130" actId="478"/>
          <ac:picMkLst>
            <pc:docMk/>
            <pc:sldMk cId="105480085" sldId="911"/>
            <ac:picMk id="45" creationId="{814BD353-C05F-44B1-8E2C-71A6A1475675}"/>
          </ac:picMkLst>
        </pc:picChg>
        <pc:picChg chg="del mod topLvl">
          <ac:chgData name="Violeta Bertolini" userId="53faea28-732c-4e8c-9a44-fd615006b956" providerId="ADAL" clId="{8512EB2D-F1FA-44B1-B130-723148F08C1A}" dt="2018-09-19T21:17:31.712" v="1130" actId="478"/>
          <ac:picMkLst>
            <pc:docMk/>
            <pc:sldMk cId="105480085" sldId="911"/>
            <ac:picMk id="46" creationId="{143BA0B2-C767-41AA-BA11-0C5746ECDE0F}"/>
          </ac:picMkLst>
        </pc:picChg>
        <pc:picChg chg="del mod topLvl">
          <ac:chgData name="Violeta Bertolini" userId="53faea28-732c-4e8c-9a44-fd615006b956" providerId="ADAL" clId="{8512EB2D-F1FA-44B1-B130-723148F08C1A}" dt="2018-09-19T21:17:31.712" v="1130" actId="478"/>
          <ac:picMkLst>
            <pc:docMk/>
            <pc:sldMk cId="105480085" sldId="911"/>
            <ac:picMk id="47" creationId="{5325607B-C76E-4F78-97A7-D95C010DDED2}"/>
          </ac:picMkLst>
        </pc:picChg>
        <pc:picChg chg="del mod topLvl">
          <ac:chgData name="Violeta Bertolini" userId="53faea28-732c-4e8c-9a44-fd615006b956" providerId="ADAL" clId="{8512EB2D-F1FA-44B1-B130-723148F08C1A}" dt="2018-09-19T21:17:31.712" v="1130" actId="478"/>
          <ac:picMkLst>
            <pc:docMk/>
            <pc:sldMk cId="105480085" sldId="911"/>
            <ac:picMk id="48" creationId="{9D09DB59-82CE-4C4E-B332-D13F16C7F802}"/>
          </ac:picMkLst>
        </pc:picChg>
        <pc:picChg chg="del mod topLvl">
          <ac:chgData name="Violeta Bertolini" userId="53faea28-732c-4e8c-9a44-fd615006b956" providerId="ADAL" clId="{8512EB2D-F1FA-44B1-B130-723148F08C1A}" dt="2018-09-19T21:17:31.712" v="1130" actId="478"/>
          <ac:picMkLst>
            <pc:docMk/>
            <pc:sldMk cId="105480085" sldId="911"/>
            <ac:picMk id="49" creationId="{021CE1AA-BA8D-45A9-9905-E0519E153A62}"/>
          </ac:picMkLst>
        </pc:picChg>
        <pc:picChg chg="del mod topLvl">
          <ac:chgData name="Violeta Bertolini" userId="53faea28-732c-4e8c-9a44-fd615006b956" providerId="ADAL" clId="{8512EB2D-F1FA-44B1-B130-723148F08C1A}" dt="2018-09-19T21:17:31.712" v="1130" actId="478"/>
          <ac:picMkLst>
            <pc:docMk/>
            <pc:sldMk cId="105480085" sldId="911"/>
            <ac:picMk id="50" creationId="{497B4CD4-BA2A-4FF1-98AC-67CC50CADF66}"/>
          </ac:picMkLst>
        </pc:picChg>
        <pc:picChg chg="add del">
          <ac:chgData name="Violeta Bertolini" userId="53faea28-732c-4e8c-9a44-fd615006b956" providerId="ADAL" clId="{8512EB2D-F1FA-44B1-B130-723148F08C1A}" dt="2018-09-20T07:56:57.644" v="1973" actId="478"/>
          <ac:picMkLst>
            <pc:docMk/>
            <pc:sldMk cId="105480085" sldId="911"/>
            <ac:picMk id="51" creationId="{06501C6C-9872-4B4A-A8F5-033FDC410035}"/>
          </ac:picMkLst>
        </pc:picChg>
        <pc:picChg chg="del mod topLvl">
          <ac:chgData name="Violeta Bertolini" userId="53faea28-732c-4e8c-9a44-fd615006b956" providerId="ADAL" clId="{8512EB2D-F1FA-44B1-B130-723148F08C1A}" dt="2018-09-19T21:17:31.712" v="1130" actId="478"/>
          <ac:picMkLst>
            <pc:docMk/>
            <pc:sldMk cId="105480085" sldId="911"/>
            <ac:picMk id="51" creationId="{17D0DA40-F9C7-4A77-A87E-5388FF336A89}"/>
          </ac:picMkLst>
        </pc:picChg>
        <pc:picChg chg="del mod topLvl">
          <ac:chgData name="Violeta Bertolini" userId="53faea28-732c-4e8c-9a44-fd615006b956" providerId="ADAL" clId="{8512EB2D-F1FA-44B1-B130-723148F08C1A}" dt="2018-09-19T21:17:31.712" v="1130" actId="478"/>
          <ac:picMkLst>
            <pc:docMk/>
            <pc:sldMk cId="105480085" sldId="911"/>
            <ac:picMk id="52" creationId="{143806F1-E1EC-4D90-9F19-71201F395EDB}"/>
          </ac:picMkLst>
        </pc:picChg>
        <pc:picChg chg="del mod topLvl">
          <ac:chgData name="Violeta Bertolini" userId="53faea28-732c-4e8c-9a44-fd615006b956" providerId="ADAL" clId="{8512EB2D-F1FA-44B1-B130-723148F08C1A}" dt="2018-09-19T21:17:31.712" v="1130" actId="478"/>
          <ac:picMkLst>
            <pc:docMk/>
            <pc:sldMk cId="105480085" sldId="911"/>
            <ac:picMk id="53" creationId="{D744A271-9D86-45AA-9B3F-4F336AD50F38}"/>
          </ac:picMkLst>
        </pc:picChg>
        <pc:picChg chg="del mod topLvl">
          <ac:chgData name="Violeta Bertolini" userId="53faea28-732c-4e8c-9a44-fd615006b956" providerId="ADAL" clId="{8512EB2D-F1FA-44B1-B130-723148F08C1A}" dt="2018-09-19T21:17:31.712" v="1130" actId="478"/>
          <ac:picMkLst>
            <pc:docMk/>
            <pc:sldMk cId="105480085" sldId="911"/>
            <ac:picMk id="54" creationId="{512DA3B2-B0F4-4C7D-ABC8-C26355A88BAC}"/>
          </ac:picMkLst>
        </pc:picChg>
        <pc:picChg chg="del mod topLvl">
          <ac:chgData name="Violeta Bertolini" userId="53faea28-732c-4e8c-9a44-fd615006b956" providerId="ADAL" clId="{8512EB2D-F1FA-44B1-B130-723148F08C1A}" dt="2018-09-19T21:17:31.712" v="1130" actId="478"/>
          <ac:picMkLst>
            <pc:docMk/>
            <pc:sldMk cId="105480085" sldId="911"/>
            <ac:picMk id="55" creationId="{C1E5AEF6-77F5-4B7F-A7B6-E10FD4A03F0A}"/>
          </ac:picMkLst>
        </pc:picChg>
        <pc:picChg chg="del mod topLvl">
          <ac:chgData name="Violeta Bertolini" userId="53faea28-732c-4e8c-9a44-fd615006b956" providerId="ADAL" clId="{8512EB2D-F1FA-44B1-B130-723148F08C1A}" dt="2018-09-19T21:17:31.712" v="1130" actId="478"/>
          <ac:picMkLst>
            <pc:docMk/>
            <pc:sldMk cId="105480085" sldId="911"/>
            <ac:picMk id="56" creationId="{6A717EC8-E6D1-4545-92E0-CFA9A58BCF32}"/>
          </ac:picMkLst>
        </pc:picChg>
        <pc:picChg chg="add mod">
          <ac:chgData name="Violeta Bertolini" userId="53faea28-732c-4e8c-9a44-fd615006b956" providerId="ADAL" clId="{8512EB2D-F1FA-44B1-B130-723148F08C1A}" dt="2018-09-20T08:02:19.580" v="2105" actId="1076"/>
          <ac:picMkLst>
            <pc:docMk/>
            <pc:sldMk cId="105480085" sldId="911"/>
            <ac:picMk id="59" creationId="{DCD5365A-7F59-4E4A-B028-14F8D98403CE}"/>
          </ac:picMkLst>
        </pc:picChg>
        <pc:picChg chg="add del mod ord">
          <ac:chgData name="Violeta Bertolini" userId="53faea28-732c-4e8c-9a44-fd615006b956" providerId="ADAL" clId="{8512EB2D-F1FA-44B1-B130-723148F08C1A}" dt="2018-09-20T07:59:54.960" v="2009" actId="478"/>
          <ac:picMkLst>
            <pc:docMk/>
            <pc:sldMk cId="105480085" sldId="911"/>
            <ac:picMk id="63" creationId="{557EDC32-0C7E-4BDB-896D-5DC69BC4D9AE}"/>
          </ac:picMkLst>
        </pc:picChg>
        <pc:picChg chg="add mod">
          <ac:chgData name="Violeta Bertolini" userId="53faea28-732c-4e8c-9a44-fd615006b956" providerId="ADAL" clId="{8512EB2D-F1FA-44B1-B130-723148F08C1A}" dt="2018-09-20T08:02:19.580" v="2105" actId="1076"/>
          <ac:picMkLst>
            <pc:docMk/>
            <pc:sldMk cId="105480085" sldId="911"/>
            <ac:picMk id="65" creationId="{B55F4DD6-CF23-4D7C-847E-9E727BAC60A6}"/>
          </ac:picMkLst>
        </pc:picChg>
        <pc:picChg chg="add mod">
          <ac:chgData name="Violeta Bertolini" userId="53faea28-732c-4e8c-9a44-fd615006b956" providerId="ADAL" clId="{8512EB2D-F1FA-44B1-B130-723148F08C1A}" dt="2018-09-20T08:02:19.580" v="2105" actId="1076"/>
          <ac:picMkLst>
            <pc:docMk/>
            <pc:sldMk cId="105480085" sldId="911"/>
            <ac:picMk id="69" creationId="{AC51A997-D0DD-4AF7-9CB8-4FDAFC983DF7}"/>
          </ac:picMkLst>
        </pc:picChg>
        <pc:picChg chg="add mod">
          <ac:chgData name="Violeta Bertolini" userId="53faea28-732c-4e8c-9a44-fd615006b956" providerId="ADAL" clId="{8512EB2D-F1FA-44B1-B130-723148F08C1A}" dt="2018-09-20T08:02:19.580" v="2105" actId="1076"/>
          <ac:picMkLst>
            <pc:docMk/>
            <pc:sldMk cId="105480085" sldId="911"/>
            <ac:picMk id="72" creationId="{3E1FFD9F-AA59-49D7-88ED-87C3F74E447E}"/>
          </ac:picMkLst>
        </pc:picChg>
        <pc:picChg chg="add mod">
          <ac:chgData name="Violeta Bertolini" userId="53faea28-732c-4e8c-9a44-fd615006b956" providerId="ADAL" clId="{8512EB2D-F1FA-44B1-B130-723148F08C1A}" dt="2018-09-20T08:02:19.580" v="2105" actId="1076"/>
          <ac:picMkLst>
            <pc:docMk/>
            <pc:sldMk cId="105480085" sldId="911"/>
            <ac:picMk id="1026" creationId="{6C2F12BA-B221-4D6D-9B90-4761E60DF62F}"/>
          </ac:picMkLst>
        </pc:picChg>
        <pc:picChg chg="add del mod">
          <ac:chgData name="Violeta Bertolini" userId="53faea28-732c-4e8c-9a44-fd615006b956" providerId="ADAL" clId="{8512EB2D-F1FA-44B1-B130-723148F08C1A}" dt="2018-09-19T21:21:38.556" v="1156" actId="478"/>
          <ac:picMkLst>
            <pc:docMk/>
            <pc:sldMk cId="105480085" sldId="911"/>
            <ac:picMk id="1028" creationId="{A0A6EF56-7811-4184-9F97-DD2A56115059}"/>
          </ac:picMkLst>
        </pc:picChg>
        <pc:picChg chg="add mod ord">
          <ac:chgData name="Violeta Bertolini" userId="53faea28-732c-4e8c-9a44-fd615006b956" providerId="ADAL" clId="{8512EB2D-F1FA-44B1-B130-723148F08C1A}" dt="2018-09-20T08:02:19.580" v="2105" actId="1076"/>
          <ac:picMkLst>
            <pc:docMk/>
            <pc:sldMk cId="105480085" sldId="911"/>
            <ac:picMk id="1028" creationId="{E1D30FFD-56FE-4779-A5D3-B95E86B55946}"/>
          </ac:picMkLst>
        </pc:picChg>
        <pc:picChg chg="add mod">
          <ac:chgData name="Violeta Bertolini" userId="53faea28-732c-4e8c-9a44-fd615006b956" providerId="ADAL" clId="{8512EB2D-F1FA-44B1-B130-723148F08C1A}" dt="2018-09-20T08:02:19.580" v="2105" actId="1076"/>
          <ac:picMkLst>
            <pc:docMk/>
            <pc:sldMk cId="105480085" sldId="911"/>
            <ac:picMk id="1030" creationId="{039B6A45-669E-456C-BB36-953E0C5AE96F}"/>
          </ac:picMkLst>
        </pc:picChg>
        <pc:picChg chg="add mod">
          <ac:chgData name="Violeta Bertolini" userId="53faea28-732c-4e8c-9a44-fd615006b956" providerId="ADAL" clId="{8512EB2D-F1FA-44B1-B130-723148F08C1A}" dt="2018-09-20T08:02:19.580" v="2105" actId="1076"/>
          <ac:picMkLst>
            <pc:docMk/>
            <pc:sldMk cId="105480085" sldId="911"/>
            <ac:picMk id="1032" creationId="{7ABBFA81-B267-4D9D-B0CA-7AAB1B203373}"/>
          </ac:picMkLst>
        </pc:picChg>
        <pc:picChg chg="add mod">
          <ac:chgData name="Violeta Bertolini" userId="53faea28-732c-4e8c-9a44-fd615006b956" providerId="ADAL" clId="{8512EB2D-F1FA-44B1-B130-723148F08C1A}" dt="2018-09-20T08:02:19.580" v="2105" actId="1076"/>
          <ac:picMkLst>
            <pc:docMk/>
            <pc:sldMk cId="105480085" sldId="911"/>
            <ac:picMk id="1034" creationId="{E7FF2D2E-7305-43AA-9AA1-0CF807163B26}"/>
          </ac:picMkLst>
        </pc:picChg>
        <pc:picChg chg="add mod">
          <ac:chgData name="Violeta Bertolini" userId="53faea28-732c-4e8c-9a44-fd615006b956" providerId="ADAL" clId="{8512EB2D-F1FA-44B1-B130-723148F08C1A}" dt="2018-09-20T08:02:19.580" v="2105" actId="1076"/>
          <ac:picMkLst>
            <pc:docMk/>
            <pc:sldMk cId="105480085" sldId="911"/>
            <ac:picMk id="1036" creationId="{B1149EFE-493C-4CDE-A0E3-ECE0EC246C77}"/>
          </ac:picMkLst>
        </pc:picChg>
        <pc:cxnChg chg="add mod">
          <ac:chgData name="Violeta Bertolini" userId="53faea28-732c-4e8c-9a44-fd615006b956" providerId="ADAL" clId="{8512EB2D-F1FA-44B1-B130-723148F08C1A}" dt="2018-09-20T08:02:19.580" v="2105" actId="1076"/>
          <ac:cxnSpMkLst>
            <pc:docMk/>
            <pc:sldMk cId="105480085" sldId="911"/>
            <ac:cxnSpMk id="9" creationId="{F0CC4959-1D26-4C0D-B5F0-A27785B1E5A0}"/>
          </ac:cxnSpMkLst>
        </pc:cxnChg>
        <pc:cxnChg chg="add mod">
          <ac:chgData name="Violeta Bertolini" userId="53faea28-732c-4e8c-9a44-fd615006b956" providerId="ADAL" clId="{8512EB2D-F1FA-44B1-B130-723148F08C1A}" dt="2018-09-20T08:02:19.580" v="2105" actId="1076"/>
          <ac:cxnSpMkLst>
            <pc:docMk/>
            <pc:sldMk cId="105480085" sldId="911"/>
            <ac:cxnSpMk id="30" creationId="{579F29E8-1048-4DFC-9797-A773E3F35313}"/>
          </ac:cxnSpMkLst>
        </pc:cxnChg>
        <pc:cxnChg chg="add mod">
          <ac:chgData name="Violeta Bertolini" userId="53faea28-732c-4e8c-9a44-fd615006b956" providerId="ADAL" clId="{8512EB2D-F1FA-44B1-B130-723148F08C1A}" dt="2018-09-20T08:02:19.580" v="2105" actId="1076"/>
          <ac:cxnSpMkLst>
            <pc:docMk/>
            <pc:sldMk cId="105480085" sldId="911"/>
            <ac:cxnSpMk id="32" creationId="{0A8EF868-20A9-4ADA-AA1F-794359A205C6}"/>
          </ac:cxnSpMkLst>
        </pc:cxnChg>
        <pc:cxnChg chg="add mod">
          <ac:chgData name="Violeta Bertolini" userId="53faea28-732c-4e8c-9a44-fd615006b956" providerId="ADAL" clId="{8512EB2D-F1FA-44B1-B130-723148F08C1A}" dt="2018-09-20T08:02:19.580" v="2105" actId="1076"/>
          <ac:cxnSpMkLst>
            <pc:docMk/>
            <pc:sldMk cId="105480085" sldId="911"/>
            <ac:cxnSpMk id="35" creationId="{A6617A5F-1F2C-408D-88FB-556AF73E2866}"/>
          </ac:cxnSpMkLst>
        </pc:cxnChg>
        <pc:cxnChg chg="add mod">
          <ac:chgData name="Violeta Bertolini" userId="53faea28-732c-4e8c-9a44-fd615006b956" providerId="ADAL" clId="{8512EB2D-F1FA-44B1-B130-723148F08C1A}" dt="2018-09-20T08:02:19.580" v="2105" actId="1076"/>
          <ac:cxnSpMkLst>
            <pc:docMk/>
            <pc:sldMk cId="105480085" sldId="911"/>
            <ac:cxnSpMk id="39" creationId="{B321ECF8-9FA8-41E2-B250-125B558774A2}"/>
          </ac:cxnSpMkLst>
        </pc:cxnChg>
        <pc:cxnChg chg="add mod">
          <ac:chgData name="Violeta Bertolini" userId="53faea28-732c-4e8c-9a44-fd615006b956" providerId="ADAL" clId="{8512EB2D-F1FA-44B1-B130-723148F08C1A}" dt="2018-09-20T08:02:19.580" v="2105" actId="1076"/>
          <ac:cxnSpMkLst>
            <pc:docMk/>
            <pc:sldMk cId="105480085" sldId="911"/>
            <ac:cxnSpMk id="41" creationId="{D0155951-264E-49A6-8F4D-34B0FFC470F9}"/>
          </ac:cxnSpMkLst>
        </pc:cxnChg>
        <pc:cxnChg chg="add mod">
          <ac:chgData name="Violeta Bertolini" userId="53faea28-732c-4e8c-9a44-fd615006b956" providerId="ADAL" clId="{8512EB2D-F1FA-44B1-B130-723148F08C1A}" dt="2018-09-20T08:03:41.932" v="2108" actId="1076"/>
          <ac:cxnSpMkLst>
            <pc:docMk/>
            <pc:sldMk cId="105480085" sldId="911"/>
            <ac:cxnSpMk id="48" creationId="{FA232812-ACCF-4DCD-80F4-37A1BD43898A}"/>
          </ac:cxnSpMkLst>
        </pc:cxnChg>
        <pc:cxnChg chg="add mod">
          <ac:chgData name="Violeta Bertolini" userId="53faea28-732c-4e8c-9a44-fd615006b956" providerId="ADAL" clId="{8512EB2D-F1FA-44B1-B130-723148F08C1A}" dt="2018-09-20T08:02:19.580" v="2105" actId="1076"/>
          <ac:cxnSpMkLst>
            <pc:docMk/>
            <pc:sldMk cId="105480085" sldId="911"/>
            <ac:cxnSpMk id="53" creationId="{1E73883B-C164-4C9F-AC69-B9EDA2CE7251}"/>
          </ac:cxnSpMkLst>
        </pc:cxnChg>
        <pc:cxnChg chg="add mod">
          <ac:chgData name="Violeta Bertolini" userId="53faea28-732c-4e8c-9a44-fd615006b956" providerId="ADAL" clId="{8512EB2D-F1FA-44B1-B130-723148F08C1A}" dt="2018-09-20T08:02:19.580" v="2105" actId="1076"/>
          <ac:cxnSpMkLst>
            <pc:docMk/>
            <pc:sldMk cId="105480085" sldId="911"/>
            <ac:cxnSpMk id="56" creationId="{AD9B96CF-09D7-4475-B33F-3A929017A0E0}"/>
          </ac:cxnSpMkLst>
        </pc:cxnChg>
        <pc:cxnChg chg="add del mod">
          <ac:chgData name="Violeta Bertolini" userId="53faea28-732c-4e8c-9a44-fd615006b956" providerId="ADAL" clId="{8512EB2D-F1FA-44B1-B130-723148F08C1A}" dt="2018-09-19T21:27:11.710" v="1201" actId="478"/>
          <ac:cxnSpMkLst>
            <pc:docMk/>
            <pc:sldMk cId="105480085" sldId="911"/>
            <ac:cxnSpMk id="61" creationId="{76E845A4-CF69-48EE-9C45-8655B4CB3FF3}"/>
          </ac:cxnSpMkLst>
        </pc:cxnChg>
        <pc:cxnChg chg="add mod">
          <ac:chgData name="Violeta Bertolini" userId="53faea28-732c-4e8c-9a44-fd615006b956" providerId="ADAL" clId="{8512EB2D-F1FA-44B1-B130-723148F08C1A}" dt="2018-09-20T08:02:19.580" v="2105" actId="1076"/>
          <ac:cxnSpMkLst>
            <pc:docMk/>
            <pc:sldMk cId="105480085" sldId="911"/>
            <ac:cxnSpMk id="64" creationId="{96CD7842-F1E2-472B-B146-E62F7E29CFEE}"/>
          </ac:cxnSpMkLst>
        </pc:cxnChg>
      </pc:sldChg>
      <pc:sldChg chg="addSp delSp modSp modNotesTx">
        <pc:chgData name="Violeta Bertolini" userId="53faea28-732c-4e8c-9a44-fd615006b956" providerId="ADAL" clId="{8512EB2D-F1FA-44B1-B130-723148F08C1A}" dt="2018-09-19T21:08:02.848" v="938" actId="13926"/>
        <pc:sldMkLst>
          <pc:docMk/>
          <pc:sldMk cId="3044711690" sldId="912"/>
        </pc:sldMkLst>
        <pc:spChg chg="del">
          <ac:chgData name="Violeta Bertolini" userId="53faea28-732c-4e8c-9a44-fd615006b956" providerId="ADAL" clId="{8512EB2D-F1FA-44B1-B130-723148F08C1A}" dt="2018-09-19T20:59:51.845" v="651" actId="478"/>
          <ac:spMkLst>
            <pc:docMk/>
            <pc:sldMk cId="3044711690" sldId="912"/>
            <ac:spMk id="3" creationId="{6CF3F148-F6CE-47D8-A78B-5AE74D8FCB37}"/>
          </ac:spMkLst>
        </pc:spChg>
        <pc:spChg chg="add mod ord">
          <ac:chgData name="Violeta Bertolini" userId="53faea28-732c-4e8c-9a44-fd615006b956" providerId="ADAL" clId="{8512EB2D-F1FA-44B1-B130-723148F08C1A}" dt="2018-09-19T21:06:02.710" v="904" actId="166"/>
          <ac:spMkLst>
            <pc:docMk/>
            <pc:sldMk cId="3044711690" sldId="912"/>
            <ac:spMk id="5" creationId="{DDA02573-F0FA-473D-9925-5056F958CC76}"/>
          </ac:spMkLst>
        </pc:spChg>
        <pc:spChg chg="add mod ord">
          <ac:chgData name="Violeta Bertolini" userId="53faea28-732c-4e8c-9a44-fd615006b956" providerId="ADAL" clId="{8512EB2D-F1FA-44B1-B130-723148F08C1A}" dt="2018-09-19T21:08:02.848" v="938" actId="13926"/>
          <ac:spMkLst>
            <pc:docMk/>
            <pc:sldMk cId="3044711690" sldId="912"/>
            <ac:spMk id="6" creationId="{DF7561E2-744B-4AEE-886B-CAEF6890ED4B}"/>
          </ac:spMkLst>
        </pc:spChg>
        <pc:spChg chg="add del mod">
          <ac:chgData name="Violeta Bertolini" userId="53faea28-732c-4e8c-9a44-fd615006b956" providerId="ADAL" clId="{8512EB2D-F1FA-44B1-B130-723148F08C1A}" dt="2018-09-19T21:07:45.228" v="936" actId="478"/>
          <ac:spMkLst>
            <pc:docMk/>
            <pc:sldMk cId="3044711690" sldId="912"/>
            <ac:spMk id="7" creationId="{6E6701C8-834D-47D0-BBB3-F28D59E84A4B}"/>
          </ac:spMkLst>
        </pc:spChg>
        <pc:picChg chg="add mod modCrop">
          <ac:chgData name="Violeta Bertolini" userId="53faea28-732c-4e8c-9a44-fd615006b956" providerId="ADAL" clId="{8512EB2D-F1FA-44B1-B130-723148F08C1A}" dt="2018-09-19T21:02:04.523" v="745" actId="1076"/>
          <ac:picMkLst>
            <pc:docMk/>
            <pc:sldMk cId="3044711690" sldId="912"/>
            <ac:picMk id="4" creationId="{B80F33A8-5A6C-4EDD-A06A-49AF4625F735}"/>
          </ac:picMkLst>
        </pc:picChg>
      </pc:sldChg>
      <pc:sldChg chg="del modNotesTx">
        <pc:chgData name="Violeta Bertolini" userId="53faea28-732c-4e8c-9a44-fd615006b956" providerId="ADAL" clId="{8512EB2D-F1FA-44B1-B130-723148F08C1A}" dt="2018-09-19T21:27:57.893" v="1212" actId="2696"/>
        <pc:sldMkLst>
          <pc:docMk/>
          <pc:sldMk cId="1070003270" sldId="913"/>
        </pc:sldMkLst>
      </pc:sldChg>
      <pc:sldChg chg="addSp delSp modSp add ord modNotesTx">
        <pc:chgData name="Violeta Bertolini" userId="53faea28-732c-4e8c-9a44-fd615006b956" providerId="ADAL" clId="{8512EB2D-F1FA-44B1-B130-723148F08C1A}" dt="2018-09-20T08:25:00.393" v="2352" actId="6549"/>
        <pc:sldMkLst>
          <pc:docMk/>
          <pc:sldMk cId="3611411721" sldId="913"/>
        </pc:sldMkLst>
        <pc:spChg chg="add del">
          <ac:chgData name="Violeta Bertolini" userId="53faea28-732c-4e8c-9a44-fd615006b956" providerId="ADAL" clId="{8512EB2D-F1FA-44B1-B130-723148F08C1A}" dt="2018-09-19T21:52:03.550" v="1589" actId="478"/>
          <ac:spMkLst>
            <pc:docMk/>
            <pc:sldMk cId="3611411721" sldId="913"/>
            <ac:spMk id="2" creationId="{AD47733B-2883-4D00-A822-18420178C25E}"/>
          </ac:spMkLst>
        </pc:spChg>
        <pc:spChg chg="add del mod">
          <ac:chgData name="Violeta Bertolini" userId="53faea28-732c-4e8c-9a44-fd615006b956" providerId="ADAL" clId="{8512EB2D-F1FA-44B1-B130-723148F08C1A}" dt="2018-09-19T21:35:58.152" v="1266" actId="478"/>
          <ac:spMkLst>
            <pc:docMk/>
            <pc:sldMk cId="3611411721" sldId="913"/>
            <ac:spMk id="3" creationId="{1BC0BEEC-ABA1-4F43-86A4-59F5A22DF3BB}"/>
          </ac:spMkLst>
        </pc:spChg>
        <pc:picChg chg="add mod modCrop">
          <ac:chgData name="Violeta Bertolini" userId="53faea28-732c-4e8c-9a44-fd615006b956" providerId="ADAL" clId="{8512EB2D-F1FA-44B1-B130-723148F08C1A}" dt="2018-09-19T21:52:47.689" v="1600" actId="1076"/>
          <ac:picMkLst>
            <pc:docMk/>
            <pc:sldMk cId="3611411721" sldId="913"/>
            <ac:picMk id="5" creationId="{8AAD3637-8AF5-4483-B7B2-F27E92569BF3}"/>
          </ac:picMkLst>
        </pc:picChg>
        <pc:picChg chg="del">
          <ac:chgData name="Violeta Bertolini" userId="53faea28-732c-4e8c-9a44-fd615006b956" providerId="ADAL" clId="{8512EB2D-F1FA-44B1-B130-723148F08C1A}" dt="2018-09-19T21:28:37.599" v="1215" actId="478"/>
          <ac:picMkLst>
            <pc:docMk/>
            <pc:sldMk cId="3611411721" sldId="913"/>
            <ac:picMk id="38" creationId="{C657D8D0-941A-4A71-A876-FAE02C86C893}"/>
          </ac:picMkLst>
        </pc:picChg>
        <pc:picChg chg="del">
          <ac:chgData name="Violeta Bertolini" userId="53faea28-732c-4e8c-9a44-fd615006b956" providerId="ADAL" clId="{8512EB2D-F1FA-44B1-B130-723148F08C1A}" dt="2018-09-19T21:28:36.453" v="1214" actId="478"/>
          <ac:picMkLst>
            <pc:docMk/>
            <pc:sldMk cId="3611411721" sldId="913"/>
            <ac:picMk id="39" creationId="{E90B53F7-E8F4-4787-96E2-8426CCDEF736}"/>
          </ac:picMkLst>
        </pc:picChg>
        <pc:picChg chg="add del mod">
          <ac:chgData name="Violeta Bertolini" userId="53faea28-732c-4e8c-9a44-fd615006b956" providerId="ADAL" clId="{8512EB2D-F1FA-44B1-B130-723148F08C1A}" dt="2018-09-19T21:50:39.976" v="1588" actId="478"/>
          <ac:picMkLst>
            <pc:docMk/>
            <pc:sldMk cId="3611411721" sldId="913"/>
            <ac:picMk id="3074" creationId="{CB51390F-A317-4ED4-B1A7-359EA8BBCED8}"/>
          </ac:picMkLst>
        </pc:picChg>
      </pc:sldChg>
      <pc:sldChg chg="addSp delSp modSp add modNotesTx">
        <pc:chgData name="Violeta Bertolini" userId="53faea28-732c-4e8c-9a44-fd615006b956" providerId="ADAL" clId="{8512EB2D-F1FA-44B1-B130-723148F08C1A}" dt="2018-09-20T08:25:05.835" v="2353" actId="6549"/>
        <pc:sldMkLst>
          <pc:docMk/>
          <pc:sldMk cId="1497368216" sldId="914"/>
        </pc:sldMkLst>
        <pc:spChg chg="del">
          <ac:chgData name="Violeta Bertolini" userId="53faea28-732c-4e8c-9a44-fd615006b956" providerId="ADAL" clId="{8512EB2D-F1FA-44B1-B130-723148F08C1A}" dt="2018-09-19T21:30:41.746" v="1218" actId="478"/>
          <ac:spMkLst>
            <pc:docMk/>
            <pc:sldMk cId="1497368216" sldId="914"/>
            <ac:spMk id="2" creationId="{AD47733B-2883-4D00-A822-18420178C25E}"/>
          </ac:spMkLst>
        </pc:spChg>
        <pc:picChg chg="add mod modCrop">
          <ac:chgData name="Violeta Bertolini" userId="53faea28-732c-4e8c-9a44-fd615006b956" providerId="ADAL" clId="{8512EB2D-F1FA-44B1-B130-723148F08C1A}" dt="2018-09-19T21:31:49.208" v="1234" actId="732"/>
          <ac:picMkLst>
            <pc:docMk/>
            <pc:sldMk cId="1497368216" sldId="914"/>
            <ac:picMk id="3" creationId="{67000AEC-00BF-4A96-AB0A-9CC6CDF776D4}"/>
          </ac:picMkLst>
        </pc:picChg>
        <pc:picChg chg="add mod">
          <ac:chgData name="Violeta Bertolini" userId="53faea28-732c-4e8c-9a44-fd615006b956" providerId="ADAL" clId="{8512EB2D-F1FA-44B1-B130-723148F08C1A}" dt="2018-09-19T21:32:48.582" v="1238" actId="1076"/>
          <ac:picMkLst>
            <pc:docMk/>
            <pc:sldMk cId="1497368216" sldId="914"/>
            <ac:picMk id="4" creationId="{33EF1241-E139-4D13-9FE1-42B566287CE4}"/>
          </ac:picMkLst>
        </pc:picChg>
      </pc:sldChg>
      <pc:sldChg chg="addSp delSp modSp add ord setBg">
        <pc:chgData name="Violeta Bertolini" userId="53faea28-732c-4e8c-9a44-fd615006b956" providerId="ADAL" clId="{8512EB2D-F1FA-44B1-B130-723148F08C1A}" dt="2018-09-19T21:34:59.841" v="1254" actId="14100"/>
        <pc:sldMkLst>
          <pc:docMk/>
          <pc:sldMk cId="846988263" sldId="915"/>
        </pc:sldMkLst>
        <pc:spChg chg="del">
          <ac:chgData name="Violeta Bertolini" userId="53faea28-732c-4e8c-9a44-fd615006b956" providerId="ADAL" clId="{8512EB2D-F1FA-44B1-B130-723148F08C1A}" dt="2018-09-19T21:33:41.589" v="1241" actId="478"/>
          <ac:spMkLst>
            <pc:docMk/>
            <pc:sldMk cId="846988263" sldId="915"/>
            <ac:spMk id="2" creationId="{AD47733B-2883-4D00-A822-18420178C25E}"/>
          </ac:spMkLst>
        </pc:spChg>
        <pc:spChg chg="add mod">
          <ac:chgData name="Violeta Bertolini" userId="53faea28-732c-4e8c-9a44-fd615006b956" providerId="ADAL" clId="{8512EB2D-F1FA-44B1-B130-723148F08C1A}" dt="2018-09-19T21:34:59.841" v="1254" actId="14100"/>
          <ac:spMkLst>
            <pc:docMk/>
            <pc:sldMk cId="846988263" sldId="915"/>
            <ac:spMk id="4" creationId="{EA272802-68CF-4C2B-BD47-EB5DB5047091}"/>
          </ac:spMkLst>
        </pc:spChg>
        <pc:picChg chg="add">
          <ac:chgData name="Violeta Bertolini" userId="53faea28-732c-4e8c-9a44-fd615006b956" providerId="ADAL" clId="{8512EB2D-F1FA-44B1-B130-723148F08C1A}" dt="2018-09-19T21:33:42.250" v="1242"/>
          <ac:picMkLst>
            <pc:docMk/>
            <pc:sldMk cId="846988263" sldId="915"/>
            <ac:picMk id="3" creationId="{AEE5B0E4-4912-4C89-B6BB-97507959B244}"/>
          </ac:picMkLst>
        </pc:picChg>
      </pc:sldChg>
      <pc:sldChg chg="addSp delSp modSp add">
        <pc:chgData name="Violeta Bertolini" userId="53faea28-732c-4e8c-9a44-fd615006b956" providerId="ADAL" clId="{8512EB2D-F1FA-44B1-B130-723148F08C1A}" dt="2018-09-19T21:35:17.315" v="1262" actId="14100"/>
        <pc:sldMkLst>
          <pc:docMk/>
          <pc:sldMk cId="1280914774" sldId="916"/>
        </pc:sldMkLst>
        <pc:spChg chg="add mod">
          <ac:chgData name="Violeta Bertolini" userId="53faea28-732c-4e8c-9a44-fd615006b956" providerId="ADAL" clId="{8512EB2D-F1FA-44B1-B130-723148F08C1A}" dt="2018-09-19T21:35:17.315" v="1262" actId="14100"/>
          <ac:spMkLst>
            <pc:docMk/>
            <pc:sldMk cId="1280914774" sldId="916"/>
            <ac:spMk id="4" creationId="{1E43B07C-CF88-464D-8B26-CA1893CBF0B3}"/>
          </ac:spMkLst>
        </pc:spChg>
        <pc:picChg chg="add">
          <ac:chgData name="Violeta Bertolini" userId="53faea28-732c-4e8c-9a44-fd615006b956" providerId="ADAL" clId="{8512EB2D-F1FA-44B1-B130-723148F08C1A}" dt="2018-09-19T21:34:17.597" v="1246"/>
          <ac:picMkLst>
            <pc:docMk/>
            <pc:sldMk cId="1280914774" sldId="916"/>
            <ac:picMk id="2" creationId="{E33A609B-95DA-4BED-92E2-B953CBC78D40}"/>
          </ac:picMkLst>
        </pc:picChg>
        <pc:picChg chg="del">
          <ac:chgData name="Violeta Bertolini" userId="53faea28-732c-4e8c-9a44-fd615006b956" providerId="ADAL" clId="{8512EB2D-F1FA-44B1-B130-723148F08C1A}" dt="2018-09-19T21:33:57.955" v="1245" actId="478"/>
          <ac:picMkLst>
            <pc:docMk/>
            <pc:sldMk cId="1280914774" sldId="916"/>
            <ac:picMk id="3" creationId="{AEE5B0E4-4912-4C89-B6BB-97507959B244}"/>
          </ac:picMkLst>
        </pc:picChg>
      </pc:sldChg>
      <pc:sldChg chg="addSp delSp modSp add del ord">
        <pc:chgData name="Violeta Bertolini" userId="53faea28-732c-4e8c-9a44-fd615006b956" providerId="ADAL" clId="{8512EB2D-F1FA-44B1-B130-723148F08C1A}" dt="2018-09-20T10:55:20.250" v="2515" actId="2696"/>
        <pc:sldMkLst>
          <pc:docMk/>
          <pc:sldMk cId="2025195583" sldId="917"/>
        </pc:sldMkLst>
        <pc:spChg chg="del">
          <ac:chgData name="Violeta Bertolini" userId="53faea28-732c-4e8c-9a44-fd615006b956" providerId="ADAL" clId="{8512EB2D-F1FA-44B1-B130-723148F08C1A}" dt="2018-09-19T21:40:25.621" v="1267" actId="478"/>
          <ac:spMkLst>
            <pc:docMk/>
            <pc:sldMk cId="2025195583" sldId="917"/>
            <ac:spMk id="2" creationId="{AD47733B-2883-4D00-A822-18420178C25E}"/>
          </ac:spMkLst>
        </pc:spChg>
        <pc:spChg chg="del">
          <ac:chgData name="Violeta Bertolini" userId="53faea28-732c-4e8c-9a44-fd615006b956" providerId="ADAL" clId="{8512EB2D-F1FA-44B1-B130-723148F08C1A}" dt="2018-09-19T21:40:28.242" v="1268" actId="478"/>
          <ac:spMkLst>
            <pc:docMk/>
            <pc:sldMk cId="2025195583" sldId="917"/>
            <ac:spMk id="3" creationId="{1BC0BEEC-ABA1-4F43-86A4-59F5A22DF3BB}"/>
          </ac:spMkLst>
        </pc:spChg>
        <pc:spChg chg="add mod">
          <ac:chgData name="Violeta Bertolini" userId="53faea28-732c-4e8c-9a44-fd615006b956" providerId="ADAL" clId="{8512EB2D-F1FA-44B1-B130-723148F08C1A}" dt="2018-09-20T08:29:28.013" v="2468" actId="14100"/>
          <ac:spMkLst>
            <pc:docMk/>
            <pc:sldMk cId="2025195583" sldId="917"/>
            <ac:spMk id="3" creationId="{6F0BFE2B-8FC2-4E86-A2C0-2F66A659615C}"/>
          </ac:spMkLst>
        </pc:spChg>
        <pc:spChg chg="add mod">
          <ac:chgData name="Violeta Bertolini" userId="53faea28-732c-4e8c-9a44-fd615006b956" providerId="ADAL" clId="{8512EB2D-F1FA-44B1-B130-723148F08C1A}" dt="2018-09-20T08:07:53.948" v="2150" actId="20577"/>
          <ac:spMkLst>
            <pc:docMk/>
            <pc:sldMk cId="2025195583" sldId="917"/>
            <ac:spMk id="4" creationId="{17211D5D-E2D1-47A2-A9ED-355CD8A1C0D8}"/>
          </ac:spMkLst>
        </pc:spChg>
        <pc:spChg chg="add mod">
          <ac:chgData name="Violeta Bertolini" userId="53faea28-732c-4e8c-9a44-fd615006b956" providerId="ADAL" clId="{8512EB2D-F1FA-44B1-B130-723148F08C1A}" dt="2018-09-20T08:29:29.659" v="2469" actId="14100"/>
          <ac:spMkLst>
            <pc:docMk/>
            <pc:sldMk cId="2025195583" sldId="917"/>
            <ac:spMk id="5" creationId="{66675F03-639E-4FD8-A915-B332D4508D1D}"/>
          </ac:spMkLst>
        </pc:spChg>
      </pc:sldChg>
      <pc:sldChg chg="addSp delSp modSp add">
        <pc:chgData name="Violeta Bertolini" userId="53faea28-732c-4e8c-9a44-fd615006b956" providerId="ADAL" clId="{8512EB2D-F1FA-44B1-B130-723148F08C1A}" dt="2018-09-19T22:12:33.620" v="1839" actId="108"/>
        <pc:sldMkLst>
          <pc:docMk/>
          <pc:sldMk cId="175862535" sldId="918"/>
        </pc:sldMkLst>
        <pc:spChg chg="add del">
          <ac:chgData name="Violeta Bertolini" userId="53faea28-732c-4e8c-9a44-fd615006b956" providerId="ADAL" clId="{8512EB2D-F1FA-44B1-B130-723148F08C1A}" dt="2018-09-19T22:10:55.324" v="1831" actId="478"/>
          <ac:spMkLst>
            <pc:docMk/>
            <pc:sldMk cId="175862535" sldId="918"/>
            <ac:spMk id="2" creationId="{78EBA571-9D29-4DC8-81D1-6C8BBBEF453B}"/>
          </ac:spMkLst>
        </pc:spChg>
        <pc:spChg chg="del">
          <ac:chgData name="Violeta Bertolini" userId="53faea28-732c-4e8c-9a44-fd615006b956" providerId="ADAL" clId="{8512EB2D-F1FA-44B1-B130-723148F08C1A}" dt="2018-09-19T21:40:56.426" v="1272" actId="478"/>
          <ac:spMkLst>
            <pc:docMk/>
            <pc:sldMk cId="175862535" sldId="918"/>
            <ac:spMk id="4" creationId="{17211D5D-E2D1-47A2-A9ED-355CD8A1C0D8}"/>
          </ac:spMkLst>
        </pc:spChg>
        <pc:picChg chg="add mod">
          <ac:chgData name="Violeta Bertolini" userId="53faea28-732c-4e8c-9a44-fd615006b956" providerId="ADAL" clId="{8512EB2D-F1FA-44B1-B130-723148F08C1A}" dt="2018-09-19T22:12:27.183" v="1837" actId="1076"/>
          <ac:picMkLst>
            <pc:docMk/>
            <pc:sldMk cId="175862535" sldId="918"/>
            <ac:picMk id="5" creationId="{B6C751A0-E591-4870-AC55-005135A5C791}"/>
          </ac:picMkLst>
        </pc:picChg>
        <pc:picChg chg="add mod">
          <ac:chgData name="Violeta Bertolini" userId="53faea28-732c-4e8c-9a44-fd615006b956" providerId="ADAL" clId="{8512EB2D-F1FA-44B1-B130-723148F08C1A}" dt="2018-09-19T22:12:33.620" v="1839" actId="108"/>
          <ac:picMkLst>
            <pc:docMk/>
            <pc:sldMk cId="175862535" sldId="918"/>
            <ac:picMk id="7" creationId="{C66B6E7A-EBF2-40C5-AE94-5BAD4756D0BF}"/>
          </ac:picMkLst>
        </pc:picChg>
      </pc:sldChg>
      <pc:sldChg chg="addSp delSp modSp add">
        <pc:chgData name="Violeta Bertolini" userId="53faea28-732c-4e8c-9a44-fd615006b956" providerId="ADAL" clId="{8512EB2D-F1FA-44B1-B130-723148F08C1A}" dt="2018-09-20T08:26:44.391" v="2442" actId="1076"/>
        <pc:sldMkLst>
          <pc:docMk/>
          <pc:sldMk cId="81397435" sldId="919"/>
        </pc:sldMkLst>
        <pc:spChg chg="del">
          <ac:chgData name="Violeta Bertolini" userId="53faea28-732c-4e8c-9a44-fd615006b956" providerId="ADAL" clId="{8512EB2D-F1FA-44B1-B130-723148F08C1A}" dt="2018-09-19T21:42:13.235" v="1275" actId="478"/>
          <ac:spMkLst>
            <pc:docMk/>
            <pc:sldMk cId="81397435" sldId="919"/>
            <ac:spMk id="2" creationId="{AD47733B-2883-4D00-A822-18420178C25E}"/>
          </ac:spMkLst>
        </pc:spChg>
        <pc:spChg chg="add mod">
          <ac:chgData name="Violeta Bertolini" userId="53faea28-732c-4e8c-9a44-fd615006b956" providerId="ADAL" clId="{8512EB2D-F1FA-44B1-B130-723148F08C1A}" dt="2018-09-20T08:26:42.018" v="2441" actId="1076"/>
          <ac:spMkLst>
            <pc:docMk/>
            <pc:sldMk cId="81397435" sldId="919"/>
            <ac:spMk id="5" creationId="{159EC9C3-A2F9-4D51-819B-AB11C0D8FF9B}"/>
          </ac:spMkLst>
        </pc:spChg>
        <pc:picChg chg="add mod">
          <ac:chgData name="Violeta Bertolini" userId="53faea28-732c-4e8c-9a44-fd615006b956" providerId="ADAL" clId="{8512EB2D-F1FA-44B1-B130-723148F08C1A}" dt="2018-09-19T21:42:57.387" v="1284" actId="1076"/>
          <ac:picMkLst>
            <pc:docMk/>
            <pc:sldMk cId="81397435" sldId="919"/>
            <ac:picMk id="4" creationId="{613D18C9-6ABF-4BC5-B47E-41DAAFC5829C}"/>
          </ac:picMkLst>
        </pc:picChg>
        <pc:picChg chg="add mod">
          <ac:chgData name="Violeta Bertolini" userId="53faea28-732c-4e8c-9a44-fd615006b956" providerId="ADAL" clId="{8512EB2D-F1FA-44B1-B130-723148F08C1A}" dt="2018-09-19T21:42:18.684" v="1278" actId="14100"/>
          <ac:picMkLst>
            <pc:docMk/>
            <pc:sldMk cId="81397435" sldId="919"/>
            <ac:picMk id="2050" creationId="{3ECF99E6-A402-4DAB-A90E-344ED00F49F4}"/>
          </ac:picMkLst>
        </pc:picChg>
        <pc:cxnChg chg="add mod">
          <ac:chgData name="Violeta Bertolini" userId="53faea28-732c-4e8c-9a44-fd615006b956" providerId="ADAL" clId="{8512EB2D-F1FA-44B1-B130-723148F08C1A}" dt="2018-09-20T08:26:44.391" v="2442" actId="1076"/>
          <ac:cxnSpMkLst>
            <pc:docMk/>
            <pc:sldMk cId="81397435" sldId="919"/>
            <ac:cxnSpMk id="7" creationId="{24D6F8C3-F1EB-47DE-B8A0-2FD3818F2AA0}"/>
          </ac:cxnSpMkLst>
        </pc:cxnChg>
      </pc:sldChg>
      <pc:sldChg chg="addSp delSp modSp add">
        <pc:chgData name="Violeta Bertolini" userId="53faea28-732c-4e8c-9a44-fd615006b956" providerId="ADAL" clId="{8512EB2D-F1FA-44B1-B130-723148F08C1A}" dt="2018-09-19T22:10:23.610" v="1830" actId="1076"/>
        <pc:sldMkLst>
          <pc:docMk/>
          <pc:sldMk cId="2087803992" sldId="920"/>
        </pc:sldMkLst>
        <pc:spChg chg="del">
          <ac:chgData name="Violeta Bertolini" userId="53faea28-732c-4e8c-9a44-fd615006b956" providerId="ADAL" clId="{8512EB2D-F1FA-44B1-B130-723148F08C1A}" dt="2018-09-19T21:54:42.602" v="1602" actId="478"/>
          <ac:spMkLst>
            <pc:docMk/>
            <pc:sldMk cId="2087803992" sldId="920"/>
            <ac:spMk id="2" creationId="{78EBA571-9D29-4DC8-81D1-6C8BBBEF453B}"/>
          </ac:spMkLst>
        </pc:spChg>
        <pc:picChg chg="add mod">
          <ac:chgData name="Violeta Bertolini" userId="53faea28-732c-4e8c-9a44-fd615006b956" providerId="ADAL" clId="{8512EB2D-F1FA-44B1-B130-723148F08C1A}" dt="2018-09-19T22:10:12.123" v="1823" actId="1076"/>
          <ac:picMkLst>
            <pc:docMk/>
            <pc:sldMk cId="2087803992" sldId="920"/>
            <ac:picMk id="3" creationId="{748EA73D-434F-47BB-9486-D2216A9E1728}"/>
          </ac:picMkLst>
        </pc:picChg>
        <pc:picChg chg="add mod">
          <ac:chgData name="Violeta Bertolini" userId="53faea28-732c-4e8c-9a44-fd615006b956" providerId="ADAL" clId="{8512EB2D-F1FA-44B1-B130-723148F08C1A}" dt="2018-09-19T22:10:17.458" v="1826" actId="1076"/>
          <ac:picMkLst>
            <pc:docMk/>
            <pc:sldMk cId="2087803992" sldId="920"/>
            <ac:picMk id="4" creationId="{C29EBF0D-9222-47FF-9F2E-D397D5B303EA}"/>
          </ac:picMkLst>
        </pc:picChg>
        <pc:picChg chg="add mod">
          <ac:chgData name="Violeta Bertolini" userId="53faea28-732c-4e8c-9a44-fd615006b956" providerId="ADAL" clId="{8512EB2D-F1FA-44B1-B130-723148F08C1A}" dt="2018-09-19T22:10:23.610" v="1830" actId="1076"/>
          <ac:picMkLst>
            <pc:docMk/>
            <pc:sldMk cId="2087803992" sldId="920"/>
            <ac:picMk id="6" creationId="{F6613547-A0A0-4312-8CF4-EED26C08A089}"/>
          </ac:picMkLst>
        </pc:picChg>
        <pc:picChg chg="add mod">
          <ac:chgData name="Violeta Bertolini" userId="53faea28-732c-4e8c-9a44-fd615006b956" providerId="ADAL" clId="{8512EB2D-F1FA-44B1-B130-723148F08C1A}" dt="2018-09-19T22:10:20.610" v="1828" actId="1076"/>
          <ac:picMkLst>
            <pc:docMk/>
            <pc:sldMk cId="2087803992" sldId="920"/>
            <ac:picMk id="8" creationId="{7148C6A2-0D49-44C6-BB4C-F17DB05423DD}"/>
          </ac:picMkLst>
        </pc:picChg>
      </pc:sldChg>
      <pc:sldChg chg="add">
        <pc:chgData name="Violeta Bertolini" userId="53faea28-732c-4e8c-9a44-fd615006b956" providerId="ADAL" clId="{8512EB2D-F1FA-44B1-B130-723148F08C1A}" dt="2018-09-19T22:02:04.494" v="1629"/>
        <pc:sldMkLst>
          <pc:docMk/>
          <pc:sldMk cId="10709108" sldId="921"/>
        </pc:sldMkLst>
      </pc:sldChg>
      <pc:sldChg chg="addSp delSp modSp add ord modNotesTx">
        <pc:chgData name="Violeta Bertolini" userId="53faea28-732c-4e8c-9a44-fd615006b956" providerId="ADAL" clId="{8512EB2D-F1FA-44B1-B130-723148F08C1A}" dt="2018-09-20T08:24:56.643" v="2351" actId="6549"/>
        <pc:sldMkLst>
          <pc:docMk/>
          <pc:sldMk cId="2641873891" sldId="922"/>
        </pc:sldMkLst>
        <pc:spChg chg="del">
          <ac:chgData name="Violeta Bertolini" userId="53faea28-732c-4e8c-9a44-fd615006b956" providerId="ADAL" clId="{8512EB2D-F1FA-44B1-B130-723148F08C1A}" dt="2018-09-19T22:09:28.347" v="1816" actId="478"/>
          <ac:spMkLst>
            <pc:docMk/>
            <pc:sldMk cId="2641873891" sldId="922"/>
            <ac:spMk id="2" creationId="{78EBA571-9D29-4DC8-81D1-6C8BBBEF453B}"/>
          </ac:spMkLst>
        </pc:spChg>
        <pc:spChg chg="add mod ord">
          <ac:chgData name="Violeta Bertolini" userId="53faea28-732c-4e8c-9a44-fd615006b956" providerId="ADAL" clId="{8512EB2D-F1FA-44B1-B130-723148F08C1A}" dt="2018-09-20T08:24:53.367" v="2350" actId="1076"/>
          <ac:spMkLst>
            <pc:docMk/>
            <pc:sldMk cId="2641873891" sldId="922"/>
            <ac:spMk id="3" creationId="{D7E725D5-CFFD-43F5-92C5-CDF4D25EAA94}"/>
          </ac:spMkLst>
        </pc:spChg>
        <pc:picChg chg="add mod">
          <ac:chgData name="Violeta Bertolini" userId="53faea28-732c-4e8c-9a44-fd615006b956" providerId="ADAL" clId="{8512EB2D-F1FA-44B1-B130-723148F08C1A}" dt="2018-09-20T08:14:43.920" v="2257" actId="14100"/>
          <ac:picMkLst>
            <pc:docMk/>
            <pc:sldMk cId="2641873891" sldId="922"/>
            <ac:picMk id="4" creationId="{BE64F9A3-6FF4-4942-896E-F8480593E2FA}"/>
          </ac:picMkLst>
        </pc:picChg>
        <pc:picChg chg="add mod">
          <ac:chgData name="Violeta Bertolini" userId="53faea28-732c-4e8c-9a44-fd615006b956" providerId="ADAL" clId="{8512EB2D-F1FA-44B1-B130-723148F08C1A}" dt="2018-09-20T08:15:12.076" v="2266" actId="1076"/>
          <ac:picMkLst>
            <pc:docMk/>
            <pc:sldMk cId="2641873891" sldId="922"/>
            <ac:picMk id="6" creationId="{2B188A96-EE75-4C24-B3CF-A3020F422FA2}"/>
          </ac:picMkLst>
        </pc:picChg>
        <pc:picChg chg="add mod modCrop">
          <ac:chgData name="Violeta Bertolini" userId="53faea28-732c-4e8c-9a44-fd615006b956" providerId="ADAL" clId="{8512EB2D-F1FA-44B1-B130-723148F08C1A}" dt="2018-09-20T08:15:46.015" v="2271" actId="1076"/>
          <ac:picMkLst>
            <pc:docMk/>
            <pc:sldMk cId="2641873891" sldId="922"/>
            <ac:picMk id="8" creationId="{DEB799DC-A952-42DB-973D-B96AF297C07C}"/>
          </ac:picMkLst>
        </pc:picChg>
        <pc:picChg chg="add mod">
          <ac:chgData name="Violeta Bertolini" userId="53faea28-732c-4e8c-9a44-fd615006b956" providerId="ADAL" clId="{8512EB2D-F1FA-44B1-B130-723148F08C1A}" dt="2018-09-20T08:17:06.839" v="2275" actId="14100"/>
          <ac:picMkLst>
            <pc:docMk/>
            <pc:sldMk cId="2641873891" sldId="922"/>
            <ac:picMk id="10" creationId="{8E59F535-AA04-4CD9-B502-BA813DF74680}"/>
          </ac:picMkLst>
        </pc:picChg>
        <pc:picChg chg="add mod modCrop">
          <ac:chgData name="Violeta Bertolini" userId="53faea28-732c-4e8c-9a44-fd615006b956" providerId="ADAL" clId="{8512EB2D-F1FA-44B1-B130-723148F08C1A}" dt="2018-09-20T08:20:18.155" v="2293" actId="1076"/>
          <ac:picMkLst>
            <pc:docMk/>
            <pc:sldMk cId="2641873891" sldId="922"/>
            <ac:picMk id="12" creationId="{D8806B8E-C771-499F-AE1D-01B0F2344B84}"/>
          </ac:picMkLst>
        </pc:picChg>
        <pc:picChg chg="add mod modCrop">
          <ac:chgData name="Violeta Bertolini" userId="53faea28-732c-4e8c-9a44-fd615006b956" providerId="ADAL" clId="{8512EB2D-F1FA-44B1-B130-723148F08C1A}" dt="2018-09-20T08:23:28.626" v="2321"/>
          <ac:picMkLst>
            <pc:docMk/>
            <pc:sldMk cId="2641873891" sldId="922"/>
            <ac:picMk id="13" creationId="{C416308E-FD60-4F72-9141-3F3DD77BC3A0}"/>
          </ac:picMkLst>
        </pc:picChg>
      </pc:sldChg>
      <pc:sldChg chg="modSp">
        <pc:chgData name="Violeta Bertolini" userId="53faea28-732c-4e8c-9a44-fd615006b956" providerId="ADAL" clId="{8512EB2D-F1FA-44B1-B130-723148F08C1A}" dt="2018-09-19T22:24:22.222" v="1848" actId="1076"/>
        <pc:sldMkLst>
          <pc:docMk/>
          <pc:sldMk cId="1084779360" sldId="923"/>
        </pc:sldMkLst>
        <pc:picChg chg="mod modCrop">
          <ac:chgData name="Violeta Bertolini" userId="53faea28-732c-4e8c-9a44-fd615006b956" providerId="ADAL" clId="{8512EB2D-F1FA-44B1-B130-723148F08C1A}" dt="2018-09-19T22:24:22.222" v="1848" actId="1076"/>
          <ac:picMkLst>
            <pc:docMk/>
            <pc:sldMk cId="1084779360" sldId="923"/>
            <ac:picMk id="5" creationId="{8B417E1D-A287-4F89-BD5C-FA1EB5BB10C1}"/>
          </ac:picMkLst>
        </pc:picChg>
      </pc:sldChg>
      <pc:sldChg chg="addSp add">
        <pc:chgData name="Violeta Bertolini" userId="53faea28-732c-4e8c-9a44-fd615006b956" providerId="ADAL" clId="{8512EB2D-F1FA-44B1-B130-723148F08C1A}" dt="2018-09-20T11:01:19.010" v="2522"/>
        <pc:sldMkLst>
          <pc:docMk/>
          <pc:sldMk cId="3089054524" sldId="924"/>
        </pc:sldMkLst>
        <pc:spChg chg="add">
          <ac:chgData name="Violeta Bertolini" userId="53faea28-732c-4e8c-9a44-fd615006b956" providerId="ADAL" clId="{8512EB2D-F1FA-44B1-B130-723148F08C1A}" dt="2018-09-20T11:01:19.010" v="2522"/>
          <ac:spMkLst>
            <pc:docMk/>
            <pc:sldMk cId="3089054524" sldId="924"/>
            <ac:spMk id="6" creationId="{D29ED03D-C9CB-4D21-8C12-104C250F3C0E}"/>
          </ac:spMkLst>
        </pc:spChg>
      </pc:sldChg>
    </pc:docChg>
  </pc:docChgLst>
  <pc:docChgLst>
    <pc:chgData name="Violeta Bertolini" userId="S::violeta.bertolini@ifla.org::53faea28-732c-4e8c-9a44-fd615006b956" providerId="AD" clId="Web-{C5FD66AF-159B-A3A8-E428-61D6611E18A3}"/>
    <pc:docChg chg="modSld">
      <pc:chgData name="Violeta Bertolini" userId="S::violeta.bertolini@ifla.org::53faea28-732c-4e8c-9a44-fd615006b956" providerId="AD" clId="Web-{C5FD66AF-159B-A3A8-E428-61D6611E18A3}" dt="2018-09-19T19:54:24.564" v="11" actId="1076"/>
      <pc:docMkLst>
        <pc:docMk/>
      </pc:docMkLst>
      <pc:sldChg chg="modSp">
        <pc:chgData name="Violeta Bertolini" userId="S::violeta.bertolini@ifla.org::53faea28-732c-4e8c-9a44-fd615006b956" providerId="AD" clId="Web-{C5FD66AF-159B-A3A8-E428-61D6611E18A3}" dt="2018-09-19T19:54:24.564" v="11" actId="1076"/>
        <pc:sldMkLst>
          <pc:docMk/>
          <pc:sldMk cId="1753845866" sldId="432"/>
        </pc:sldMkLst>
        <pc:spChg chg="mod">
          <ac:chgData name="Violeta Bertolini" userId="S::violeta.bertolini@ifla.org::53faea28-732c-4e8c-9a44-fd615006b956" providerId="AD" clId="Web-{C5FD66AF-159B-A3A8-E428-61D6611E18A3}" dt="2018-09-19T19:54:20.720" v="8" actId="20577"/>
          <ac:spMkLst>
            <pc:docMk/>
            <pc:sldMk cId="1753845866" sldId="432"/>
            <ac:spMk id="15" creationId="{04CA73F2-D95B-4FFA-8C04-90A850BA3E12}"/>
          </ac:spMkLst>
        </pc:spChg>
        <pc:spChg chg="mod">
          <ac:chgData name="Violeta Bertolini" userId="S::violeta.bertolini@ifla.org::53faea28-732c-4e8c-9a44-fd615006b956" providerId="AD" clId="Web-{C5FD66AF-159B-A3A8-E428-61D6611E18A3}" dt="2018-09-19T19:54:00.627" v="0" actId="14100"/>
          <ac:spMkLst>
            <pc:docMk/>
            <pc:sldMk cId="1753845866" sldId="432"/>
            <ac:spMk id="19" creationId="{B3B0FC94-E58C-41EA-9782-7128EA2FB66C}"/>
          </ac:spMkLst>
        </pc:spChg>
        <pc:picChg chg="mod">
          <ac:chgData name="Violeta Bertolini" userId="S::violeta.bertolini@ifla.org::53faea28-732c-4e8c-9a44-fd615006b956" providerId="AD" clId="Web-{C5FD66AF-159B-A3A8-E428-61D6611E18A3}" dt="2018-09-19T19:54:24.564" v="11" actId="1076"/>
          <ac:picMkLst>
            <pc:docMk/>
            <pc:sldMk cId="1753845866" sldId="432"/>
            <ac:picMk id="37" creationId="{98BA0157-51DF-4338-B9EC-B8AAE9F28543}"/>
          </ac:picMkLst>
        </pc:picChg>
      </pc:sldChg>
    </pc:docChg>
  </pc:docChgLst>
  <pc:docChgLst>
    <pc:chgData name="Stephen Wyber" userId="f7b0ca2d-46f5-49e3-adbe-824019e7517d" providerId="ADAL" clId="{C82E3DE2-D04F-4593-BBD5-782362149F31}"/>
    <pc:docChg chg="modSld">
      <pc:chgData name="Stephen Wyber" userId="f7b0ca2d-46f5-49e3-adbe-824019e7517d" providerId="ADAL" clId="{C82E3DE2-D04F-4593-BBD5-782362149F31}" dt="2018-09-20T11:08:19.786" v="1" actId="1076"/>
      <pc:docMkLst>
        <pc:docMk/>
      </pc:docMkLst>
      <pc:sldChg chg="addSp modSp">
        <pc:chgData name="Stephen Wyber" userId="f7b0ca2d-46f5-49e3-adbe-824019e7517d" providerId="ADAL" clId="{C82E3DE2-D04F-4593-BBD5-782362149F31}" dt="2018-09-20T11:08:19.786" v="1" actId="1076"/>
        <pc:sldMkLst>
          <pc:docMk/>
          <pc:sldMk cId="760009824" sldId="903"/>
        </pc:sldMkLst>
        <pc:spChg chg="add mod">
          <ac:chgData name="Stephen Wyber" userId="f7b0ca2d-46f5-49e3-adbe-824019e7517d" providerId="ADAL" clId="{C82E3DE2-D04F-4593-BBD5-782362149F31}" dt="2018-09-20T11:08:19.786" v="1" actId="1076"/>
          <ac:spMkLst>
            <pc:docMk/>
            <pc:sldMk cId="760009824" sldId="903"/>
            <ac:spMk id="15" creationId="{1D0275EF-9233-4E6B-9ED4-40569CDC224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BEEB6B9-DAB3-46C2-A615-1DF00BB427CB}" type="datetimeFigureOut">
              <a:rPr lang="en-GB"/>
              <a:t>21/09/2018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0AB9397-2F5C-473A-ADDB-C9FFF0C74EBC}" type="slidenum">
              <a:rPr lang="en-GB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98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B9397-2F5C-473A-ADDB-C9FFF0C74EBC}" type="slidenum">
              <a:rPr lang="en-GB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87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chose, as I you’ve probably noticed, the Sustainable Development Goals.</a:t>
            </a:r>
          </a:p>
          <a:p>
            <a:b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Glòria has set out why these were so special. Unlike their predecessors, and indeed unlike any other globally agreed document, they offered a framework to explain the work of libraries. 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the dimensions of our work, all the ways in which our institutions improve lives.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B9397-2F5C-473A-ADDB-C9FFF0C74EBC}" type="slidenum">
              <a:rPr lang="en-GB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9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chose, as I you’ve probably noticed, the Sustainable Development Goals.</a:t>
            </a:r>
          </a:p>
          <a:p>
            <a:b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Glòria has set out why these were so special. Unlike their predecessors, and indeed unlike any other globally agreed document, they offered a framework to explain the work of libraries. 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the dimensions of our work, all the ways in which our institutions improve lives.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B9397-2F5C-473A-ADDB-C9FFF0C74EBC}" type="slidenum">
              <a:rPr lang="en-GB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33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chose, as I you’ve probably noticed, the Sustainable Development Goals.</a:t>
            </a:r>
          </a:p>
          <a:p>
            <a:b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Glòria has set out why these were so special. Unlike their predecessors, and indeed unlike any other globally agreed document, they offered a framework to explain the work of libraries. 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the dimensions of our work, all the ways in which our institutions improve lives.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B9397-2F5C-473A-ADDB-C9FFF0C74EBC}" type="slidenum">
              <a:rPr lang="en-GB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121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B9397-2F5C-473A-ADDB-C9FFF0C74EBC}" type="slidenum">
              <a:rPr lang="en-GB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7732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chose, as I you’ve probably noticed, the Sustainable Development Goals.</a:t>
            </a:r>
          </a:p>
          <a:p>
            <a:b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Glòria has set out why these were so special. Unlike their predecessors, and indeed unlike any other globally agreed document, they offered a framework to explain the work of libraries. 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the dimensions of our work, all the ways in which our institutions improve lives.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B9397-2F5C-473A-ADDB-C9FFF0C74EBC}" type="slidenum">
              <a:rPr lang="en-GB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061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chose, as I you’ve probably noticed, the Sustainable Development Goals.</a:t>
            </a:r>
          </a:p>
          <a:p>
            <a:b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Glòria has set out why these were so special. Unlike their predecessors, and indeed unlike any other globally agreed document, they offered a framework to explain the work of libraries. 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the dimensions of our work, all the ways in which our institutions improve lives.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B9397-2F5C-473A-ADDB-C9FFF0C74EBC}" type="slidenum">
              <a:rPr lang="en-GB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314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chose, as I you’ve probably noticed, the Sustainable Development Goals.</a:t>
            </a:r>
          </a:p>
          <a:p>
            <a:b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Glòria has set out why these were so special. Unlike their predecessors, and indeed unlike any other globally agreed document, they offered a framework to explain the work of libraries. 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the dimensions of our work, all the ways in which our institutions improve lives.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B9397-2F5C-473A-ADDB-C9FFF0C74EBC}" type="slidenum">
              <a:rPr lang="en-GB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661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B9397-2F5C-473A-ADDB-C9FFF0C74EBC}" type="slidenum">
              <a:rPr lang="en-GB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158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B9397-2F5C-473A-ADDB-C9FFF0C74EBC}" type="slidenum">
              <a:rPr lang="en-GB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048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B9397-2F5C-473A-ADDB-C9FFF0C74EBC}" type="slidenum">
              <a:rPr lang="en-GB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00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B9397-2F5C-473A-ADDB-C9FFF0C74EBC}" type="slidenum">
              <a:rPr lang="en-GB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2382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chose, as I you’ve probably noticed, the Sustainable Development Goals.</a:t>
            </a:r>
          </a:p>
          <a:p>
            <a:b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Glòria has set out why these were so special. Unlike their predecessors, and indeed unlike any other globally agreed document, they offered a framework to explain the work of libraries. 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the dimensions of our work, all the ways in which our institutions improve lives.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B9397-2F5C-473A-ADDB-C9FFF0C74EBC}" type="slidenum">
              <a:rPr lang="en-GB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830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chose, as I you’ve probably noticed, the Sustainable Development Goals.</a:t>
            </a:r>
          </a:p>
          <a:p>
            <a:b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Glòria has set out why these were so special. Unlike their predecessors, and indeed unlike any other globally agreed document, they offered a framework to explain the work of libraries. 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the dimensions of our work, all the ways in which our institutions improve lives.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B9397-2F5C-473A-ADDB-C9FFF0C74EBC}" type="slidenum">
              <a:rPr lang="en-GB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475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B9397-2F5C-473A-ADDB-C9FFF0C74EBC}" type="slidenum">
              <a:rPr lang="en-GB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24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B9397-2F5C-473A-ADDB-C9FFF0C74EBC}" type="slidenum">
              <a:rPr lang="en-GB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85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B9397-2F5C-473A-ADDB-C9FFF0C74EBC}" type="slidenum">
              <a:rPr lang="en-GB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78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B9397-2F5C-473A-ADDB-C9FFF0C74EBC}" type="slidenum">
              <a:rPr lang="en-GB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210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B9397-2F5C-473A-ADDB-C9FFF0C74EBC}" type="slidenum">
              <a:rPr lang="en-GB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94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B9397-2F5C-473A-ADDB-C9FFF0C74EBC}" type="slidenum">
              <a:rPr lang="en-GB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59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B9397-2F5C-473A-ADDB-C9FFF0C74EBC}" type="slidenum">
              <a:rPr lang="en-GB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44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chose, as I you’ve probably noticed, the Sustainable Development Goals.</a:t>
            </a:r>
          </a:p>
          <a:p>
            <a:b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Glòria has set out why these were so special. Unlike their predecessors, and indeed unlike any other globally agreed document, they offered a framework to explain the work of libraries. 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the dimensions of our work, all the ways in which our institutions improve lives.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B9397-2F5C-473A-ADDB-C9FFF0C74EBC}" type="slidenum">
              <a:rPr lang="en-GB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281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41DEF-F8D8-4E3C-9D63-F4B7932260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7BDC74-089A-483B-ABFE-3E3A2DA62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6ED234-D08E-409B-8683-0254CEEEC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AED8-713E-41BD-A7E5-9803273DD3B2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25A93-D569-4A21-A01B-0A0E71F2F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3B309-02EA-459D-B9A2-3FF6A85AA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03B2D-04E0-41A2-9079-DFF2FE3A6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09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6C02A-FA77-4D8F-A339-F1BA7F82A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81CAA2-ACBD-4BD3-9E61-F229D3A60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B3A78-2AAE-4A97-8326-D81A8FE82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AED8-713E-41BD-A7E5-9803273DD3B2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941E7-BF24-44C0-9CEE-12179A015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151AE-A04A-42E3-81FB-6712BD4B5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03B2D-04E0-41A2-9079-DFF2FE3A6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68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98AB34-EA4B-47FA-B30D-2E884A95AE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C6E94B-64B0-4ECF-A6A1-65B6F430D0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93A82-D6CD-464A-9985-096A52480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AED8-713E-41BD-A7E5-9803273DD3B2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EBCA74-8BC7-42D3-8512-2FAD4F772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BFD77-B297-448D-999A-25374BE4A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03B2D-04E0-41A2-9079-DFF2FE3A6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34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72303-4805-45B0-9ED5-6A4EB5ADE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5331"/>
                </a:solidFill>
              </a:defRPr>
            </a:lvl1pPr>
            <a:lvl2pPr>
              <a:defRPr>
                <a:solidFill>
                  <a:srgbClr val="005331"/>
                </a:solidFill>
              </a:defRPr>
            </a:lvl2pPr>
            <a:lvl3pPr>
              <a:defRPr>
                <a:solidFill>
                  <a:srgbClr val="005331"/>
                </a:solidFill>
              </a:defRPr>
            </a:lvl3pPr>
            <a:lvl4pPr>
              <a:defRPr>
                <a:solidFill>
                  <a:srgbClr val="005331"/>
                </a:solidFill>
              </a:defRPr>
            </a:lvl4pPr>
            <a:lvl5pPr>
              <a:defRPr>
                <a:solidFill>
                  <a:srgbClr val="00533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95D57FE-1091-4B41-BBA3-9488E5FD8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33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4" name="Picture 1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65D67D2-78B8-4D00-8F0B-B7AA30AF06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918394"/>
            <a:ext cx="10515600" cy="78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355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  <p15:guide id="2" orient="horz" pos="232" userDrawn="1">
          <p15:clr>
            <a:srgbClr val="FBAE40"/>
          </p15:clr>
        </p15:guide>
        <p15:guide id="3" pos="715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0CD37-0464-4F06-901F-DCEEC1D65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1E9B8B-C727-4CE0-8A59-FDC43B551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15080-DFB8-430D-96F6-135C53A4E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AED8-713E-41BD-A7E5-9803273DD3B2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F658D-7521-4756-ABD1-141D74A97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FF262-BDAF-449D-9D7A-0EEE54A4A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03B2D-04E0-41A2-9079-DFF2FE3A6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809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EB382-2AEC-4506-9AC2-C9F4E1B32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96E95-7A76-4443-AF79-CD49DF985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BBED73-A485-4FC2-8879-2E0064E519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A79283-969E-425C-9EC9-7EE8855AB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AED8-713E-41BD-A7E5-9803273DD3B2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25555D-D4F9-477A-9CE5-60091BF09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EE24CD-E850-49CE-A332-92E3BB133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03B2D-04E0-41A2-9079-DFF2FE3A6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67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6E8F6-0643-4FF5-8EC4-CF5E54EF7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FA6CED-7C46-4188-A3DC-108320CD8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5C4A25-2F45-4760-B3F5-26110AE07F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621DC0-4DAD-4818-9A1C-35A31C4123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740EAF-A00D-4C03-AA14-81B9106CE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4731F8-750E-413C-8D78-B44AD8D60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AED8-713E-41BD-A7E5-9803273DD3B2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337D56-3DC1-4DC2-A4C1-59AA1C518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A4601C-410A-4AFB-B909-A9318EB86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03B2D-04E0-41A2-9079-DFF2FE3A6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06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F0A0-33E8-410A-8B6D-CE4755BDB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890B0B-5FCC-4494-BD5C-BBAE666B0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AED8-713E-41BD-A7E5-9803273DD3B2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51BBD7-E420-485B-95B0-D1A43D3C2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7E2DB7-908E-48B9-9AFE-417816DF5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03B2D-04E0-41A2-9079-DFF2FE3A6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49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691C2F-CFEA-41E9-BA8C-5118209E3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AED8-713E-41BD-A7E5-9803273DD3B2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08C305-BBE4-48A4-9B25-7C9EEBB7E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8499D9-8749-4A74-840C-3D1724E0C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03B2D-04E0-41A2-9079-DFF2FE3A6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933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3EE59-2F8E-4B36-B729-F1899D5C4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57AA4-CAB3-4EF9-8182-F0B17C6C6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F823AA-1A48-4687-926E-B7D7DCC7C7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383D66-8977-4775-989E-E6523E73F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AED8-713E-41BD-A7E5-9803273DD3B2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188846-01C8-4879-919A-52887698D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ABBF3-5F57-406A-AE84-E90521E5D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03B2D-04E0-41A2-9079-DFF2FE3A6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82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546A7-4AD6-4D29-A495-787A086FA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EBF791-C645-4378-93AB-C2D47D29A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1D1F44-A7F9-47BD-9A46-A1839F186C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22C5EC-A407-4EE6-9087-EEC939833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AED8-713E-41BD-A7E5-9803273DD3B2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FDB903-F725-438B-A509-59508866B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97BC92-A529-4E24-8E07-58842B05A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03B2D-04E0-41A2-9079-DFF2FE3A6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70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E2EEF-F162-44B5-8850-1D245BE97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6D35DB-24AE-4885-9E40-3C7B2C0C6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88753-C0FA-4F9C-9F5B-2A126E8B43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AAED8-713E-41BD-A7E5-9803273DD3B2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25421-5BC3-4CBF-903D-E075234B52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C6F92-E042-44FC-99CD-10033C9FB6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03B2D-04E0-41A2-9079-DFF2FE3A6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67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13" Type="http://schemas.openxmlformats.org/officeDocument/2006/relationships/image" Target="../media/image70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it.ly/1NPB4V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jpeg"/><Relationship Id="rId7" Type="http://schemas.openxmlformats.org/officeDocument/2006/relationships/image" Target="../media/image9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9" Type="http://schemas.openxmlformats.org/officeDocument/2006/relationships/image" Target="../media/image50.pn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34" Type="http://schemas.openxmlformats.org/officeDocument/2006/relationships/image" Target="../media/image45.png"/><Relationship Id="rId42" Type="http://schemas.openxmlformats.org/officeDocument/2006/relationships/image" Target="../media/image53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4.png"/><Relationship Id="rId38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png"/><Relationship Id="rId41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32" Type="http://schemas.openxmlformats.org/officeDocument/2006/relationships/image" Target="../media/image43.png"/><Relationship Id="rId37" Type="http://schemas.openxmlformats.org/officeDocument/2006/relationships/image" Target="../media/image48.png"/><Relationship Id="rId40" Type="http://schemas.openxmlformats.org/officeDocument/2006/relationships/image" Target="../media/image51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36" Type="http://schemas.openxmlformats.org/officeDocument/2006/relationships/image" Target="../media/image47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42.png"/><Relationship Id="rId44" Type="http://schemas.openxmlformats.org/officeDocument/2006/relationships/image" Target="../media/image55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Relationship Id="rId35" Type="http://schemas.openxmlformats.org/officeDocument/2006/relationships/image" Target="../media/image46.png"/><Relationship Id="rId43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9B5FAB-429C-4138-8701-C3715296D2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47"/>
            <a:ext cx="12192000" cy="68561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AF43CC5-03F4-4985-8961-F80C040A03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208" y="5551328"/>
            <a:ext cx="936095" cy="9961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E96F0C0-88DB-4E83-A9EB-C14BB807ACBF}"/>
              </a:ext>
            </a:extLst>
          </p:cNvPr>
          <p:cNvSpPr txBox="1"/>
          <p:nvPr/>
        </p:nvSpPr>
        <p:spPr>
          <a:xfrm>
            <a:off x="1372135" y="5670860"/>
            <a:ext cx="3544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>
                <a:solidFill>
                  <a:schemeClr val="bg1"/>
                </a:solidFill>
                <a:latin typeface="Franklin Gothic Medium" panose="020B0603020102020204" pitchFamily="34" charset="0"/>
              </a:rPr>
              <a:t>#Lib4Dev #DA2I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E7F722-CA58-4AB4-93A7-307DDF000FE0}"/>
              </a:ext>
            </a:extLst>
          </p:cNvPr>
          <p:cNvSpPr/>
          <p:nvPr/>
        </p:nvSpPr>
        <p:spPr>
          <a:xfrm>
            <a:off x="-1" y="1078977"/>
            <a:ext cx="3481432" cy="862658"/>
          </a:xfrm>
          <a:prstGeom prst="rect">
            <a:avLst/>
          </a:prstGeom>
          <a:solidFill>
            <a:srgbClr val="0051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6343D83-B233-4ACE-A050-2678DE0E26B7}"/>
              </a:ext>
            </a:extLst>
          </p:cNvPr>
          <p:cNvSpPr/>
          <p:nvPr/>
        </p:nvSpPr>
        <p:spPr>
          <a:xfrm>
            <a:off x="285208" y="1187140"/>
            <a:ext cx="32493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3600">
                <a:solidFill>
                  <a:schemeClr val="bg1"/>
                </a:solidFill>
                <a:latin typeface="Franklin Gothic Demi" panose="020B0703020102020204" pitchFamily="34" charset="0"/>
              </a:rPr>
              <a:t>IFLA Webinar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3B0FC94-E58C-41EA-9782-7128EA2FB66C}"/>
              </a:ext>
            </a:extLst>
          </p:cNvPr>
          <p:cNvSpPr/>
          <p:nvPr/>
        </p:nvSpPr>
        <p:spPr>
          <a:xfrm>
            <a:off x="0" y="1941635"/>
            <a:ext cx="12192000" cy="1374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CA73F2-D95B-4FFA-8C04-90A850BA3E12}"/>
              </a:ext>
            </a:extLst>
          </p:cNvPr>
          <p:cNvSpPr/>
          <p:nvPr/>
        </p:nvSpPr>
        <p:spPr>
          <a:xfrm>
            <a:off x="285208" y="2045118"/>
            <a:ext cx="10055203" cy="120032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fontAlgn="base"/>
            <a:r>
              <a:rPr lang="en-GB" sz="3600" b="1">
                <a:solidFill>
                  <a:srgbClr val="00512F"/>
                </a:solidFill>
                <a:latin typeface="Franklin Gothic Demi" panose="020B0703020102020204" pitchFamily="34" charset="0"/>
              </a:rPr>
              <a:t>What's on the Agenda for IFLA and the </a:t>
            </a:r>
            <a:r>
              <a:rPr lang="en-GB" sz="3600" b="1">
                <a:solidFill>
                  <a:srgbClr val="00AEEF"/>
                </a:solidFill>
                <a:latin typeface="Franklin Gothic Demi" panose="020B0703020102020204" pitchFamily="34" charset="0"/>
              </a:rPr>
              <a:t>Sustainable Development Goals </a:t>
            </a:r>
            <a:r>
              <a:rPr lang="en-GB" sz="3600" b="1">
                <a:solidFill>
                  <a:srgbClr val="00512F"/>
                </a:solidFill>
                <a:latin typeface="Franklin Gothic Demi" panose="020B0703020102020204" pitchFamily="34" charset="0"/>
              </a:rPr>
              <a:t>in 2019?</a:t>
            </a:r>
            <a:endParaRPr lang="en-US">
              <a:cs typeface="Calibri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83531A0-1AAD-43C8-A23E-292468576CF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4405" y="5551328"/>
            <a:ext cx="1024414" cy="102441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EA9700A-3461-442B-B74A-90799DB5694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1849" y="5559836"/>
            <a:ext cx="1049438" cy="104943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D21BC72-F03B-4A31-8BB3-49CCFC47582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2701" y="5559836"/>
            <a:ext cx="1049438" cy="104943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5B555EF-DD74-4CEF-9774-4E4F96EF948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3553" y="5551328"/>
            <a:ext cx="1049438" cy="104943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8BA0157-51DF-4338-B9EC-B8AAE9F2854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4914" y="2171715"/>
            <a:ext cx="908354" cy="90835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038ACDA-F6C1-4682-86A6-3CB30D5EF5F6}"/>
              </a:ext>
            </a:extLst>
          </p:cNvPr>
          <p:cNvSpPr txBox="1"/>
          <p:nvPr/>
        </p:nvSpPr>
        <p:spPr>
          <a:xfrm>
            <a:off x="1425060" y="6079105"/>
            <a:ext cx="364798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2000" spc="100">
                <a:solidFill>
                  <a:schemeClr val="bg1"/>
                </a:solidFill>
                <a:latin typeface="Franklin Gothic Medium" panose="020B0603020102020204" pitchFamily="34" charset="0"/>
              </a:rPr>
              <a:t>ifla.org/libraries-development</a:t>
            </a:r>
          </a:p>
        </p:txBody>
      </p:sp>
    </p:spTree>
    <p:extLst>
      <p:ext uri="{BB962C8B-B14F-4D97-AF65-F5344CB8AC3E}">
        <p14:creationId xmlns:p14="http://schemas.microsoft.com/office/powerpoint/2010/main" val="1753845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18C209-ED57-43BB-AF35-84CE6EB10CE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6104" y="1789541"/>
            <a:ext cx="2537467" cy="25374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728D16-4CED-4077-B80B-A9F9FABBBA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04" y="1789542"/>
            <a:ext cx="2561860" cy="25618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43E254-B2E1-4FA8-AA7F-7BA1B98B814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082" y="1789541"/>
            <a:ext cx="2537467" cy="25374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7BB900-B485-4B9C-BDAE-72BC992E8B0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1093" y="1789541"/>
            <a:ext cx="2537467" cy="253746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E757D81-AF3E-4024-9E86-4B562F76FCCC}"/>
              </a:ext>
            </a:extLst>
          </p:cNvPr>
          <p:cNvSpPr/>
          <p:nvPr/>
        </p:nvSpPr>
        <p:spPr>
          <a:xfrm>
            <a:off x="669504" y="394196"/>
            <a:ext cx="110217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>
                <a:solidFill>
                  <a:srgbClr val="00B9FE"/>
                </a:solidFill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Focus SDGs for 2019</a:t>
            </a:r>
            <a:endParaRPr lang="en-GB" sz="5400">
              <a:solidFill>
                <a:srgbClr val="00B9FE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7D839A-9850-424F-8CF6-5985BFBAC5B7}"/>
              </a:ext>
            </a:extLst>
          </p:cNvPr>
          <p:cNvSpPr/>
          <p:nvPr/>
        </p:nvSpPr>
        <p:spPr>
          <a:xfrm>
            <a:off x="3231364" y="4761641"/>
            <a:ext cx="84860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>
                <a:solidFill>
                  <a:srgbClr val="6D9254"/>
                </a:solidFill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…a great opportunity for libraries </a:t>
            </a:r>
            <a:endParaRPr lang="en-GB" sz="4400"/>
          </a:p>
        </p:txBody>
      </p:sp>
    </p:spTree>
    <p:extLst>
      <p:ext uri="{BB962C8B-B14F-4D97-AF65-F5344CB8AC3E}">
        <p14:creationId xmlns:p14="http://schemas.microsoft.com/office/powerpoint/2010/main" val="210947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757553-DDF9-41E4-93C1-A60BDB3893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210" y="1050442"/>
            <a:ext cx="11506825" cy="5398265"/>
          </a:xfrm>
          <a:prstGeom prst="rect">
            <a:avLst/>
          </a:prstGeom>
        </p:spPr>
      </p:pic>
      <p:pic>
        <p:nvPicPr>
          <p:cNvPr id="1028" name="Picture 4" descr="Image result for eclac logo png">
            <a:extLst>
              <a:ext uri="{FF2B5EF4-FFF2-40B4-BE49-F238E27FC236}">
                <a16:creationId xmlns:a16="http://schemas.microsoft.com/office/drawing/2014/main" id="{E1D30FFD-56FE-4779-A5D3-B95E86B55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1047" y="5544946"/>
            <a:ext cx="698751" cy="85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A98EA162-ED5D-4B55-B6B1-EBA9D7078EE8}"/>
              </a:ext>
            </a:extLst>
          </p:cNvPr>
          <p:cNvSpPr/>
          <p:nvPr/>
        </p:nvSpPr>
        <p:spPr>
          <a:xfrm>
            <a:off x="6835199" y="-69070272"/>
            <a:ext cx="192560" cy="13111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UNESCO, ILO, UNFCCC, UNEP, UNDP, regional commissions</a:t>
            </a:r>
            <a:endParaRPr lang="en-GB"/>
          </a:p>
        </p:txBody>
      </p:sp>
      <p:pic>
        <p:nvPicPr>
          <p:cNvPr id="1026" name="Picture 2" descr="Thumbnail for version as of 10:12, 28 August 2015">
            <a:extLst>
              <a:ext uri="{FF2B5EF4-FFF2-40B4-BE49-F238E27FC236}">
                <a16:creationId xmlns:a16="http://schemas.microsoft.com/office/drawing/2014/main" id="{6C2F12BA-B221-4D6D-9B90-4761E60DF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8868" y="2709444"/>
            <a:ext cx="1114425" cy="104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ilo png">
            <a:extLst>
              <a:ext uri="{FF2B5EF4-FFF2-40B4-BE49-F238E27FC236}">
                <a16:creationId xmlns:a16="http://schemas.microsoft.com/office/drawing/2014/main" id="{039B6A45-669E-456C-BB36-953E0C5AE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7791" y="5689815"/>
            <a:ext cx="1400138" cy="84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DCD5365A-7F59-4E4A-B028-14F8D98403C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074" y="2659942"/>
            <a:ext cx="336717" cy="336717"/>
          </a:xfrm>
          <a:prstGeom prst="rect">
            <a:avLst/>
          </a:prstGeom>
        </p:spPr>
      </p:pic>
      <p:pic>
        <p:nvPicPr>
          <p:cNvPr id="1032" name="Picture 8" descr="Image result for UNFCCC logo png">
            <a:extLst>
              <a:ext uri="{FF2B5EF4-FFF2-40B4-BE49-F238E27FC236}">
                <a16:creationId xmlns:a16="http://schemas.microsoft.com/office/drawing/2014/main" id="{7ABBFA81-B267-4D9D-B0CA-7AAB1B203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3355" y="5735960"/>
            <a:ext cx="1126819" cy="78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B55F4DD6-CF23-4D7C-847E-9E727BAC60A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6795" y="2607383"/>
            <a:ext cx="332660" cy="332660"/>
          </a:xfrm>
          <a:prstGeom prst="rect">
            <a:avLst/>
          </a:prstGeom>
        </p:spPr>
      </p:pic>
      <p:pic>
        <p:nvPicPr>
          <p:cNvPr id="1034" name="Picture 10" descr="Image result for unep">
            <a:extLst>
              <a:ext uri="{FF2B5EF4-FFF2-40B4-BE49-F238E27FC236}">
                <a16:creationId xmlns:a16="http://schemas.microsoft.com/office/drawing/2014/main" id="{E7FF2D2E-7305-43AA-9AA1-0CF807163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5355" y="5797161"/>
            <a:ext cx="574509" cy="67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AC51A997-D0DD-4AF7-9CB8-4FDAFC983DF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5070" y="5208229"/>
            <a:ext cx="336717" cy="336717"/>
          </a:xfrm>
          <a:prstGeom prst="rect">
            <a:avLst/>
          </a:prstGeom>
        </p:spPr>
      </p:pic>
      <p:pic>
        <p:nvPicPr>
          <p:cNvPr id="1036" name="Picture 12" descr="Image result for undp png">
            <a:extLst>
              <a:ext uri="{FF2B5EF4-FFF2-40B4-BE49-F238E27FC236}">
                <a16:creationId xmlns:a16="http://schemas.microsoft.com/office/drawing/2014/main" id="{B1149EFE-493C-4CDE-A0E3-ECE0EC246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4529" y="3225111"/>
            <a:ext cx="424083" cy="84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3E1FFD9F-AA59-49D7-88ED-87C3F74E447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9476" y="2807145"/>
            <a:ext cx="336717" cy="336717"/>
          </a:xfrm>
          <a:prstGeom prst="rect">
            <a:avLst/>
          </a:prstGeom>
        </p:spPr>
      </p:pic>
      <p:pic>
        <p:nvPicPr>
          <p:cNvPr id="3" name="Picture 6" descr="Image result for escap png">
            <a:extLst>
              <a:ext uri="{FF2B5EF4-FFF2-40B4-BE49-F238E27FC236}">
                <a16:creationId xmlns:a16="http://schemas.microsoft.com/office/drawing/2014/main" id="{13D0391C-30BC-4D7F-9B3D-41E287E18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69124" y="3672076"/>
            <a:ext cx="538163" cy="53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F2B8439-4C30-43F2-B9AA-BAE28C32804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4409" y="3773429"/>
            <a:ext cx="335460" cy="335460"/>
          </a:xfrm>
          <a:prstGeom prst="rect">
            <a:avLst/>
          </a:prstGeom>
        </p:spPr>
      </p:pic>
      <p:pic>
        <p:nvPicPr>
          <p:cNvPr id="5" name="Picture 8" descr="Image result for uneca png">
            <a:extLst>
              <a:ext uri="{FF2B5EF4-FFF2-40B4-BE49-F238E27FC236}">
                <a16:creationId xmlns:a16="http://schemas.microsoft.com/office/drawing/2014/main" id="{DA30EDEA-BB4F-4BC6-AD82-2C4F800DB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5045" y="5842971"/>
            <a:ext cx="646331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1593C03-3356-46B7-A90A-B75FD74D3FD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3735" y="3941157"/>
            <a:ext cx="336717" cy="336717"/>
          </a:xfrm>
          <a:prstGeom prst="rect">
            <a:avLst/>
          </a:prstGeom>
        </p:spPr>
      </p:pic>
      <p:pic>
        <p:nvPicPr>
          <p:cNvPr id="6" name="Picture 10" descr="United Nations Economic and Social Commission for Western Asia">
            <a:extLst>
              <a:ext uri="{FF2B5EF4-FFF2-40B4-BE49-F238E27FC236}">
                <a16:creationId xmlns:a16="http://schemas.microsoft.com/office/drawing/2014/main" id="{D944BA11-6FFD-4268-98FA-32389542D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0676" y="4388348"/>
            <a:ext cx="530720" cy="86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376A38-6F02-4FBB-A90D-15958248253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7458" y="3056753"/>
            <a:ext cx="336717" cy="336717"/>
          </a:xfrm>
          <a:prstGeom prst="rect">
            <a:avLst/>
          </a:prstGeom>
        </p:spPr>
      </p:pic>
      <p:pic>
        <p:nvPicPr>
          <p:cNvPr id="7" name="Picture 12" descr="Image result for unece png">
            <a:extLst>
              <a:ext uri="{FF2B5EF4-FFF2-40B4-BE49-F238E27FC236}">
                <a16:creationId xmlns:a16="http://schemas.microsoft.com/office/drawing/2014/main" id="{82EDB305-BF31-4516-8748-BB746A005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9267" y="4818821"/>
            <a:ext cx="639614" cy="63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E175E9A-E06B-4863-BD9C-C830C65EE60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6862" y="2572774"/>
            <a:ext cx="336718" cy="336718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0CC4959-1D26-4C0D-B5F0-A27785B1E5A0}"/>
              </a:ext>
            </a:extLst>
          </p:cNvPr>
          <p:cNvCxnSpPr>
            <a:cxnSpLocks/>
            <a:stCxn id="23" idx="2"/>
          </p:cNvCxnSpPr>
          <p:nvPr/>
        </p:nvCxnSpPr>
        <p:spPr>
          <a:xfrm>
            <a:off x="6775817" y="3393470"/>
            <a:ext cx="1093910" cy="99487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79F29E8-1048-4DFC-9797-A773E3F35313}"/>
              </a:ext>
            </a:extLst>
          </p:cNvPr>
          <p:cNvCxnSpPr>
            <a:cxnSpLocks/>
          </p:cNvCxnSpPr>
          <p:nvPr/>
        </p:nvCxnSpPr>
        <p:spPr>
          <a:xfrm>
            <a:off x="3407834" y="3136143"/>
            <a:ext cx="251190" cy="31538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A8EF868-20A9-4ADA-AA1F-794359A205C6}"/>
              </a:ext>
            </a:extLst>
          </p:cNvPr>
          <p:cNvCxnSpPr>
            <a:cxnSpLocks/>
            <a:endCxn id="1026" idx="3"/>
          </p:cNvCxnSpPr>
          <p:nvPr/>
        </p:nvCxnSpPr>
        <p:spPr>
          <a:xfrm flipH="1">
            <a:off x="5373293" y="2990684"/>
            <a:ext cx="384140" cy="23882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6617A5F-1F2C-408D-88FB-556AF73E2866}"/>
              </a:ext>
            </a:extLst>
          </p:cNvPr>
          <p:cNvCxnSpPr>
            <a:cxnSpLocks/>
          </p:cNvCxnSpPr>
          <p:nvPr/>
        </p:nvCxnSpPr>
        <p:spPr>
          <a:xfrm flipV="1">
            <a:off x="8761376" y="3941157"/>
            <a:ext cx="1085237" cy="1677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103D288C-0981-4831-8513-ED3CA0B0FBC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2761" y="4164976"/>
            <a:ext cx="336717" cy="336717"/>
          </a:xfrm>
          <a:prstGeom prst="rect">
            <a:avLst/>
          </a:prstGeom>
        </p:spPr>
      </p:pic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321ECF8-9FA8-41E2-B250-125B558774A2}"/>
              </a:ext>
            </a:extLst>
          </p:cNvPr>
          <p:cNvCxnSpPr>
            <a:cxnSpLocks/>
          </p:cNvCxnSpPr>
          <p:nvPr/>
        </p:nvCxnSpPr>
        <p:spPr>
          <a:xfrm>
            <a:off x="6721435" y="4501693"/>
            <a:ext cx="751575" cy="123564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0155951-264E-49A6-8F4D-34B0FFC470F9}"/>
              </a:ext>
            </a:extLst>
          </p:cNvPr>
          <p:cNvCxnSpPr>
            <a:cxnSpLocks/>
          </p:cNvCxnSpPr>
          <p:nvPr/>
        </p:nvCxnSpPr>
        <p:spPr>
          <a:xfrm flipH="1">
            <a:off x="5588069" y="2909492"/>
            <a:ext cx="347152" cy="184005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A232812-ACCF-4DCD-80F4-37A1BD43898A}"/>
              </a:ext>
            </a:extLst>
          </p:cNvPr>
          <p:cNvCxnSpPr>
            <a:cxnSpLocks/>
            <a:stCxn id="21" idx="2"/>
          </p:cNvCxnSpPr>
          <p:nvPr/>
        </p:nvCxnSpPr>
        <p:spPr>
          <a:xfrm>
            <a:off x="6902094" y="4277874"/>
            <a:ext cx="1365336" cy="148289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E73883B-C164-4C9F-AC69-B9EDA2CE7251}"/>
              </a:ext>
            </a:extLst>
          </p:cNvPr>
          <p:cNvCxnSpPr>
            <a:cxnSpLocks/>
            <a:stCxn id="25" idx="2"/>
          </p:cNvCxnSpPr>
          <p:nvPr/>
        </p:nvCxnSpPr>
        <p:spPr>
          <a:xfrm flipH="1">
            <a:off x="4617145" y="2909492"/>
            <a:ext cx="1318076" cy="28278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D9B96CF-09D7-4475-B33F-3A929017A0E0}"/>
              </a:ext>
            </a:extLst>
          </p:cNvPr>
          <p:cNvCxnSpPr>
            <a:cxnSpLocks/>
            <a:stCxn id="69" idx="2"/>
          </p:cNvCxnSpPr>
          <p:nvPr/>
        </p:nvCxnSpPr>
        <p:spPr>
          <a:xfrm flipH="1">
            <a:off x="2835933" y="5544946"/>
            <a:ext cx="697496" cy="2788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96CD7842-F1E2-472B-B146-E62F7E29CFEE}"/>
              </a:ext>
            </a:extLst>
          </p:cNvPr>
          <p:cNvCxnSpPr>
            <a:cxnSpLocks/>
            <a:stCxn id="65" idx="2"/>
          </p:cNvCxnSpPr>
          <p:nvPr/>
        </p:nvCxnSpPr>
        <p:spPr>
          <a:xfrm>
            <a:off x="6083125" y="2940043"/>
            <a:ext cx="278600" cy="271472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FD667CBE-1BA0-4633-8AF0-37886F9CF893}"/>
              </a:ext>
            </a:extLst>
          </p:cNvPr>
          <p:cNvSpPr/>
          <p:nvPr/>
        </p:nvSpPr>
        <p:spPr>
          <a:xfrm>
            <a:off x="271269" y="328102"/>
            <a:ext cx="110217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UN agencies related to the 2019 HLPF focus SDGs</a:t>
            </a:r>
            <a:endParaRPr lang="en-GB" sz="3200"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80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0F33A8-5A6C-4EDD-A06A-49AF4625F7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F7561E2-744B-4AEE-886B-CAEF6890ED4B}"/>
              </a:ext>
            </a:extLst>
          </p:cNvPr>
          <p:cNvSpPr/>
          <p:nvPr/>
        </p:nvSpPr>
        <p:spPr>
          <a:xfrm>
            <a:off x="228599" y="213249"/>
            <a:ext cx="84582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3600">
                <a:solidFill>
                  <a:schemeClr val="bg1"/>
                </a:solidFill>
                <a:highlight>
                  <a:srgbClr val="E15436"/>
                </a:highlight>
                <a:latin typeface="Franklin Gothic Demi" panose="020B0703020102020204" pitchFamily="34" charset="0"/>
              </a:rPr>
              <a:t>The importance of access to information to achieve sustainable development in Latin America and the Caribbean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A02573-F0FA-473D-9925-5056F958CC76}"/>
              </a:ext>
            </a:extLst>
          </p:cNvPr>
          <p:cNvSpPr/>
          <p:nvPr/>
        </p:nvSpPr>
        <p:spPr>
          <a:xfrm>
            <a:off x="3037114" y="5721421"/>
            <a:ext cx="89480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>
                <a:solidFill>
                  <a:schemeClr val="bg1"/>
                </a:solidFill>
                <a:latin typeface="Franklin Gothic Demi" panose="020B0703020102020204" pitchFamily="34" charset="0"/>
              </a:rPr>
              <a:t>Side event co-organised by IFLA and ECLAC’s Hernán Santa Cruz Library during the</a:t>
            </a:r>
          </a:p>
          <a:p>
            <a:pPr algn="r"/>
            <a:r>
              <a:rPr lang="en-GB">
                <a:solidFill>
                  <a:schemeClr val="bg1"/>
                </a:solidFill>
                <a:latin typeface="Franklin Gothic Demi" panose="020B0703020102020204" pitchFamily="34" charset="0"/>
              </a:rPr>
              <a:t>Second Meeting of the Forum of the Countries of Latin America and the Caribbean on Sustainable Development in Santiago │ 19 April 2018, Santiago de Chile</a:t>
            </a:r>
          </a:p>
        </p:txBody>
      </p:sp>
    </p:spTree>
    <p:extLst>
      <p:ext uri="{BB962C8B-B14F-4D97-AF65-F5344CB8AC3E}">
        <p14:creationId xmlns:p14="http://schemas.microsoft.com/office/powerpoint/2010/main" val="3044711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657D8D0-941A-4A71-A876-FAE02C86C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7823" y="636093"/>
            <a:ext cx="6636007" cy="5585813"/>
          </a:xfrm>
          <a:prstGeom prst="rect">
            <a:avLst/>
          </a:prstGeom>
          <a:effectLst>
            <a:outerShdw blurRad="292100" dist="50800" dir="2700000" algn="ctr" rotWithShape="0">
              <a:srgbClr val="000000">
                <a:alpha val="57000"/>
              </a:srgbClr>
            </a:outerShdw>
          </a:effec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90B53F7-E8F4-4787-96E2-8426CCDEF7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205" y="275421"/>
            <a:ext cx="4637361" cy="6307157"/>
          </a:xfrm>
          <a:prstGeom prst="rect">
            <a:avLst/>
          </a:prstGeom>
          <a:effectLst>
            <a:outerShdw blurRad="292100" dist="50800" dir="2700000" algn="ctr" rotWithShape="0">
              <a:srgbClr val="000000">
                <a:alpha val="57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3631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0/05/UN_General_Assembly_hall.jpg">
            <a:extLst>
              <a:ext uri="{FF2B5EF4-FFF2-40B4-BE49-F238E27FC236}">
                <a16:creationId xmlns:a16="http://schemas.microsoft.com/office/drawing/2014/main" id="{931FFDE1-37E1-4D5E-8F7A-1B8E80BCB1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0BFE2B-8FC2-4E86-A2C0-2F66A659615C}"/>
              </a:ext>
            </a:extLst>
          </p:cNvPr>
          <p:cNvSpPr/>
          <p:nvPr/>
        </p:nvSpPr>
        <p:spPr>
          <a:xfrm>
            <a:off x="568411" y="440997"/>
            <a:ext cx="84479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>
                <a:solidFill>
                  <a:schemeClr val="bg1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The terms of reference of the review of the 2030 Agenda will be defined in 2019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675F03-639E-4FD8-A915-B332D4508D1D}"/>
              </a:ext>
            </a:extLst>
          </p:cNvPr>
          <p:cNvSpPr/>
          <p:nvPr/>
        </p:nvSpPr>
        <p:spPr>
          <a:xfrm>
            <a:off x="568411" y="1836101"/>
            <a:ext cx="91825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>
                <a:solidFill>
                  <a:schemeClr val="bg1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We need to defend </a:t>
            </a:r>
            <a:r>
              <a:rPr lang="en-GB" sz="2800">
                <a:solidFill>
                  <a:schemeClr val="bg1"/>
                </a:solidFill>
                <a:highlight>
                  <a:srgbClr val="E15436"/>
                </a:highlight>
                <a:latin typeface="Franklin Gothic Demi" panose="020B0703020102020204" pitchFamily="34" charset="0"/>
                <a:cs typeface="Times New Roman" panose="02020603050405020304" pitchFamily="18" charset="0"/>
              </a:rPr>
              <a:t>access to information</a:t>
            </a:r>
            <a:r>
              <a:rPr lang="en-GB" sz="2800">
                <a:solidFill>
                  <a:schemeClr val="bg1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, promote </a:t>
            </a:r>
            <a:r>
              <a:rPr lang="en-GB" sz="2800">
                <a:solidFill>
                  <a:schemeClr val="bg1"/>
                </a:solidFill>
                <a:highlight>
                  <a:srgbClr val="E15436"/>
                </a:highlight>
                <a:latin typeface="Franklin Gothic Demi" panose="020B0703020102020204" pitchFamily="34" charset="0"/>
                <a:cs typeface="Times New Roman" panose="02020603050405020304" pitchFamily="18" charset="0"/>
              </a:rPr>
              <a:t>culture</a:t>
            </a:r>
            <a:r>
              <a:rPr lang="en-GB" sz="2800">
                <a:solidFill>
                  <a:schemeClr val="bg1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, and make development policies – including the UN process - </a:t>
            </a:r>
            <a:r>
              <a:rPr lang="en-GB" sz="2800">
                <a:solidFill>
                  <a:schemeClr val="bg1"/>
                </a:solidFill>
                <a:highlight>
                  <a:srgbClr val="6D9254"/>
                </a:highlight>
                <a:latin typeface="Franklin Gothic Demi" panose="020B0703020102020204" pitchFamily="34" charset="0"/>
                <a:cs typeface="Times New Roman" panose="02020603050405020304" pitchFamily="18" charset="0"/>
              </a:rPr>
              <a:t>inclusive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9ED03D-C9CB-4D21-8C12-104C250F3C0E}"/>
              </a:ext>
            </a:extLst>
          </p:cNvPr>
          <p:cNvSpPr/>
          <p:nvPr/>
        </p:nvSpPr>
        <p:spPr>
          <a:xfrm>
            <a:off x="128403" y="6417003"/>
            <a:ext cx="39853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1100">
                <a:solidFill>
                  <a:schemeClr val="bg1"/>
                </a:solidFill>
                <a:latin typeface="Franklin Gothic Demi" panose="020B0703020102020204" pitchFamily="34" charset="0"/>
                <a:ea typeface="Calibri" panose="020F0502020204030204" pitchFamily="34" charset="0"/>
              </a:rPr>
              <a:t>Photo: Patrick </a:t>
            </a:r>
            <a:r>
              <a:rPr lang="en-GB" sz="1100" err="1">
                <a:solidFill>
                  <a:schemeClr val="bg1"/>
                </a:solidFill>
                <a:latin typeface="Franklin Gothic Demi" panose="020B0703020102020204" pitchFamily="34" charset="0"/>
                <a:ea typeface="Calibri" panose="020F0502020204030204" pitchFamily="34" charset="0"/>
              </a:rPr>
              <a:t>Gruban</a:t>
            </a:r>
            <a:r>
              <a:rPr lang="en-GB" sz="1100">
                <a:solidFill>
                  <a:schemeClr val="bg1"/>
                </a:solidFill>
                <a:latin typeface="Franklin Gothic Demi" panose="020B0703020102020204" pitchFamily="34" charset="0"/>
                <a:ea typeface="Calibri" panose="020F0502020204030204" pitchFamily="34" charset="0"/>
              </a:rPr>
              <a:t>, CC-BY-SA 2.0, </a:t>
            </a:r>
            <a:r>
              <a:rPr lang="en-GB" sz="1100" u="sng">
                <a:solidFill>
                  <a:schemeClr val="bg1"/>
                </a:solidFill>
                <a:latin typeface="Franklin Gothic Demi" panose="020B0703020102020204" pitchFamily="34" charset="0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https://bit.ly/1NPB4Ve</a:t>
            </a:r>
            <a:endParaRPr lang="en-GB" sz="1100">
              <a:solidFill>
                <a:schemeClr val="bg1"/>
              </a:solidFill>
              <a:latin typeface="Franklin Gothic Demi" panose="020B07030201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054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C751A0-E591-4870-AC55-005135A5C7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279" y="0"/>
            <a:ext cx="5143500" cy="6858000"/>
          </a:xfrm>
          <a:prstGeom prst="rect">
            <a:avLst/>
          </a:prstGeom>
          <a:effectLst>
            <a:outerShdw blurRad="292100" dist="50800" dir="2700000" algn="ctr" rotWithShape="0">
              <a:srgbClr val="000000">
                <a:alpha val="57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6B6E7A-EBF2-40C5-AE94-5BAD4756D0B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9221" y="0"/>
            <a:ext cx="5143500" cy="6858000"/>
          </a:xfrm>
          <a:prstGeom prst="rect">
            <a:avLst/>
          </a:prstGeom>
          <a:effectLst>
            <a:outerShdw blurRad="292100" dist="50800" dir="2700000" algn="ctr" rotWithShape="0">
              <a:srgbClr val="000000">
                <a:alpha val="57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862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8EA73D-434F-47BB-9486-D2216A9E1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920" y="3591879"/>
            <a:ext cx="9114258" cy="14748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9EBF0D-9222-47FF-9F2E-D397D5B303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3084" y="548739"/>
            <a:ext cx="9037281" cy="1644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613547-A0A0-4312-8CF4-EED26C08A08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7548" y="2193006"/>
            <a:ext cx="1995167" cy="34404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48C6A2-0D49-44C6-BB4C-F17DB05423D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920" y="403373"/>
            <a:ext cx="1849794" cy="286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803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Pentagon 4">
            <a:extLst>
              <a:ext uri="{FF2B5EF4-FFF2-40B4-BE49-F238E27FC236}">
                <a16:creationId xmlns:a16="http://schemas.microsoft.com/office/drawing/2014/main" id="{922EA36D-29C5-4F81-9392-2C25250E281C}"/>
              </a:ext>
            </a:extLst>
          </p:cNvPr>
          <p:cNvSpPr/>
          <p:nvPr/>
        </p:nvSpPr>
        <p:spPr>
          <a:xfrm>
            <a:off x="1866509" y="765927"/>
            <a:ext cx="1574274" cy="499621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chemeClr val="tx1"/>
                </a:solidFill>
                <a:latin typeface="Century Gothic" panose="020B0502020202020204" pitchFamily="34" charset="0"/>
              </a:rPr>
              <a:t>Sep 2018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A4F167C7-441B-4713-81EC-8B025BE7C445}"/>
              </a:ext>
            </a:extLst>
          </p:cNvPr>
          <p:cNvSpPr/>
          <p:nvPr/>
        </p:nvSpPr>
        <p:spPr>
          <a:xfrm>
            <a:off x="3572759" y="786352"/>
            <a:ext cx="1498860" cy="499621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chemeClr val="tx1"/>
                </a:solidFill>
                <a:latin typeface="Century Gothic" panose="020B0502020202020204" pitchFamily="34" charset="0"/>
              </a:rPr>
              <a:t>Oct 2018</a:t>
            </a: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1280BCAE-817F-4C9F-8C9A-6AF37A419FD9}"/>
              </a:ext>
            </a:extLst>
          </p:cNvPr>
          <p:cNvSpPr/>
          <p:nvPr/>
        </p:nvSpPr>
        <p:spPr>
          <a:xfrm>
            <a:off x="5222449" y="765926"/>
            <a:ext cx="1498860" cy="499621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chemeClr val="tx1"/>
                </a:solidFill>
                <a:latin typeface="Century Gothic" panose="020B0502020202020204" pitchFamily="34" charset="0"/>
              </a:rPr>
              <a:t>Nov-Dec 2018</a:t>
            </a: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4FEA446E-63A7-4E8B-80D2-F07CFFF0F457}"/>
              </a:ext>
            </a:extLst>
          </p:cNvPr>
          <p:cNvSpPr/>
          <p:nvPr/>
        </p:nvSpPr>
        <p:spPr>
          <a:xfrm>
            <a:off x="6881565" y="786352"/>
            <a:ext cx="1498860" cy="499621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chemeClr val="tx1"/>
                </a:solidFill>
                <a:latin typeface="Century Gothic" panose="020B0502020202020204" pitchFamily="34" charset="0"/>
              </a:rPr>
              <a:t>Jan-Mar </a:t>
            </a:r>
          </a:p>
          <a:p>
            <a:pPr algn="ctr"/>
            <a:r>
              <a:rPr lang="en-GB" sz="1400" b="1">
                <a:solidFill>
                  <a:schemeClr val="tx1"/>
                </a:solidFill>
                <a:latin typeface="Century Gothic" panose="020B0502020202020204" pitchFamily="34" charset="0"/>
              </a:rPr>
              <a:t>2019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A7780FD4-E9B1-45E0-AAF6-D824D481A978}"/>
              </a:ext>
            </a:extLst>
          </p:cNvPr>
          <p:cNvSpPr/>
          <p:nvPr/>
        </p:nvSpPr>
        <p:spPr>
          <a:xfrm>
            <a:off x="8540681" y="786352"/>
            <a:ext cx="1498860" cy="499621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chemeClr val="tx1"/>
                </a:solidFill>
                <a:latin typeface="Century Gothic" panose="020B0502020202020204" pitchFamily="34" charset="0"/>
              </a:rPr>
              <a:t>Mar-May 2019</a:t>
            </a: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69AE6D77-8C7A-4532-95AE-62D6FEDB8905}"/>
              </a:ext>
            </a:extLst>
          </p:cNvPr>
          <p:cNvSpPr/>
          <p:nvPr/>
        </p:nvSpPr>
        <p:spPr>
          <a:xfrm>
            <a:off x="10162093" y="786352"/>
            <a:ext cx="1498860" cy="499621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chemeClr val="tx1"/>
                </a:solidFill>
                <a:latin typeface="Century Gothic" panose="020B0502020202020204" pitchFamily="34" charset="0"/>
              </a:rPr>
              <a:t>Jun-Jul </a:t>
            </a:r>
          </a:p>
          <a:p>
            <a:pPr algn="ctr"/>
            <a:r>
              <a:rPr lang="en-GB" sz="1400" b="1">
                <a:solidFill>
                  <a:schemeClr val="tx1"/>
                </a:solidFill>
                <a:latin typeface="Century Gothic" panose="020B0502020202020204" pitchFamily="34" charset="0"/>
              </a:rPr>
              <a:t>2019</a:t>
            </a:r>
          </a:p>
        </p:txBody>
      </p:sp>
      <p:sp>
        <p:nvSpPr>
          <p:cNvPr id="11" name="Callout: Right Arrow 10">
            <a:extLst>
              <a:ext uri="{FF2B5EF4-FFF2-40B4-BE49-F238E27FC236}">
                <a16:creationId xmlns:a16="http://schemas.microsoft.com/office/drawing/2014/main" id="{B7766598-6519-4E63-AFE5-9A210EC0ECE0}"/>
              </a:ext>
            </a:extLst>
          </p:cNvPr>
          <p:cNvSpPr/>
          <p:nvPr/>
        </p:nvSpPr>
        <p:spPr>
          <a:xfrm>
            <a:off x="197963" y="2937756"/>
            <a:ext cx="1621410" cy="798707"/>
          </a:xfrm>
          <a:prstGeom prst="rightArrowCallout">
            <a:avLst>
              <a:gd name="adj1" fmla="val 14630"/>
              <a:gd name="adj2" fmla="val 13889"/>
              <a:gd name="adj3" fmla="val 25000"/>
              <a:gd name="adj4" fmla="val 64977"/>
            </a:avLst>
          </a:prstGeom>
          <a:solidFill>
            <a:srgbClr val="FE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latin typeface="Century Gothic" panose="020B0502020202020204" pitchFamily="34" charset="0"/>
              </a:rPr>
              <a:t>National Level</a:t>
            </a:r>
          </a:p>
        </p:txBody>
      </p:sp>
      <p:sp>
        <p:nvSpPr>
          <p:cNvPr id="12" name="Callout: Right Arrow 11">
            <a:extLst>
              <a:ext uri="{FF2B5EF4-FFF2-40B4-BE49-F238E27FC236}">
                <a16:creationId xmlns:a16="http://schemas.microsoft.com/office/drawing/2014/main" id="{D8E4109B-79AD-4A5E-AC42-F1ED8F512B4E}"/>
              </a:ext>
            </a:extLst>
          </p:cNvPr>
          <p:cNvSpPr/>
          <p:nvPr/>
        </p:nvSpPr>
        <p:spPr>
          <a:xfrm>
            <a:off x="197963" y="1461251"/>
            <a:ext cx="1621410" cy="1476499"/>
          </a:xfrm>
          <a:prstGeom prst="rightArrowCallout">
            <a:avLst>
              <a:gd name="adj1" fmla="val 14630"/>
              <a:gd name="adj2" fmla="val 13889"/>
              <a:gd name="adj3" fmla="val 25000"/>
              <a:gd name="adj4" fmla="val 64977"/>
            </a:avLst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latin typeface="Century Gothic" panose="020B0502020202020204" pitchFamily="34" charset="0"/>
              </a:rPr>
              <a:t>Global Level</a:t>
            </a:r>
          </a:p>
        </p:txBody>
      </p:sp>
      <p:sp>
        <p:nvSpPr>
          <p:cNvPr id="13" name="Callout: Right Arrow 12">
            <a:extLst>
              <a:ext uri="{FF2B5EF4-FFF2-40B4-BE49-F238E27FC236}">
                <a16:creationId xmlns:a16="http://schemas.microsoft.com/office/drawing/2014/main" id="{28D6EE3D-2312-4E5B-B8D7-869EB396AECE}"/>
              </a:ext>
            </a:extLst>
          </p:cNvPr>
          <p:cNvSpPr/>
          <p:nvPr/>
        </p:nvSpPr>
        <p:spPr>
          <a:xfrm>
            <a:off x="197963" y="3736462"/>
            <a:ext cx="1621410" cy="1557631"/>
          </a:xfrm>
          <a:prstGeom prst="rightArrowCallout">
            <a:avLst>
              <a:gd name="adj1" fmla="val 14630"/>
              <a:gd name="adj2" fmla="val 13889"/>
              <a:gd name="adj3" fmla="val 25000"/>
              <a:gd name="adj4" fmla="val 64977"/>
            </a:avLst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latin typeface="Century Gothic" panose="020B0502020202020204" pitchFamily="34" charset="0"/>
              </a:rPr>
              <a:t>Data</a:t>
            </a:r>
          </a:p>
        </p:txBody>
      </p:sp>
      <p:sp>
        <p:nvSpPr>
          <p:cNvPr id="14" name="Callout: Right Arrow 13">
            <a:extLst>
              <a:ext uri="{FF2B5EF4-FFF2-40B4-BE49-F238E27FC236}">
                <a16:creationId xmlns:a16="http://schemas.microsoft.com/office/drawing/2014/main" id="{5C8510A0-047B-490C-9A78-3B9E29847505}"/>
              </a:ext>
            </a:extLst>
          </p:cNvPr>
          <p:cNvSpPr/>
          <p:nvPr/>
        </p:nvSpPr>
        <p:spPr>
          <a:xfrm>
            <a:off x="197963" y="5294093"/>
            <a:ext cx="1621410" cy="1417997"/>
          </a:xfrm>
          <a:prstGeom prst="rightArrowCallout">
            <a:avLst>
              <a:gd name="adj1" fmla="val 14630"/>
              <a:gd name="adj2" fmla="val 13889"/>
              <a:gd name="adj3" fmla="val 25000"/>
              <a:gd name="adj4" fmla="val 64977"/>
            </a:avLst>
          </a:prstGeom>
          <a:solidFill>
            <a:schemeClr val="accent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latin typeface="Century Gothic" panose="020B0502020202020204" pitchFamily="34" charset="0"/>
              </a:rPr>
              <a:t>IFLA Priorities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FBF0B1A-B34D-4A44-8912-16B2CA6F1847}"/>
              </a:ext>
            </a:extLst>
          </p:cNvPr>
          <p:cNvSpPr/>
          <p:nvPr/>
        </p:nvSpPr>
        <p:spPr>
          <a:xfrm>
            <a:off x="1941922" y="1461252"/>
            <a:ext cx="1498860" cy="639453"/>
          </a:xfrm>
          <a:prstGeom prst="roundRect">
            <a:avLst/>
          </a:prstGeom>
          <a:solidFill>
            <a:srgbClr val="FFC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>
                <a:solidFill>
                  <a:schemeClr val="tx1"/>
                </a:solidFill>
                <a:latin typeface="Century Gothic" panose="020B0502020202020204" pitchFamily="34" charset="0"/>
              </a:rPr>
              <a:t>25 September</a:t>
            </a:r>
          </a:p>
          <a:p>
            <a:pPr algn="ctr"/>
            <a:r>
              <a:rPr lang="en-GB" sz="1100" b="1">
                <a:solidFill>
                  <a:schemeClr val="tx1"/>
                </a:solidFill>
                <a:latin typeface="Century Gothic" panose="020B0502020202020204" pitchFamily="34" charset="0"/>
              </a:rPr>
              <a:t>Anniversary of 2030 Agenda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87D36CA-0CA1-49AF-A7A6-04B95D9A0641}"/>
              </a:ext>
            </a:extLst>
          </p:cNvPr>
          <p:cNvSpPr/>
          <p:nvPr/>
        </p:nvSpPr>
        <p:spPr>
          <a:xfrm>
            <a:off x="1941922" y="2227183"/>
            <a:ext cx="1498860" cy="639453"/>
          </a:xfrm>
          <a:prstGeom prst="roundRect">
            <a:avLst/>
          </a:prstGeom>
          <a:solidFill>
            <a:srgbClr val="FFC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>
                <a:solidFill>
                  <a:schemeClr val="tx1"/>
                </a:solidFill>
                <a:latin typeface="Century Gothic" panose="020B0502020202020204" pitchFamily="34" charset="0"/>
              </a:rPr>
              <a:t>28 September</a:t>
            </a:r>
          </a:p>
          <a:p>
            <a:pPr algn="ctr"/>
            <a:r>
              <a:rPr lang="en-GB" sz="1100" b="1">
                <a:solidFill>
                  <a:schemeClr val="tx1"/>
                </a:solidFill>
                <a:latin typeface="Century Gothic" panose="020B0502020202020204" pitchFamily="34" charset="0"/>
              </a:rPr>
              <a:t>Access to Information Day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4683A52-CC02-4B09-8276-4F077375E71C}"/>
              </a:ext>
            </a:extLst>
          </p:cNvPr>
          <p:cNvSpPr/>
          <p:nvPr/>
        </p:nvSpPr>
        <p:spPr>
          <a:xfrm>
            <a:off x="3572759" y="4213581"/>
            <a:ext cx="1498860" cy="639453"/>
          </a:xfrm>
          <a:prstGeom prst="roundRect">
            <a:avLst/>
          </a:prstGeom>
          <a:solidFill>
            <a:srgbClr val="4472C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>
                <a:solidFill>
                  <a:schemeClr val="bg1"/>
                </a:solidFill>
                <a:latin typeface="Century Gothic" panose="020B0502020202020204" pitchFamily="34" charset="0"/>
              </a:rPr>
              <a:t>22-24 October</a:t>
            </a:r>
          </a:p>
          <a:p>
            <a:pPr algn="ctr"/>
            <a:r>
              <a:rPr lang="en-GB" sz="1100" b="1">
                <a:solidFill>
                  <a:schemeClr val="bg1"/>
                </a:solidFill>
                <a:latin typeface="Century Gothic" panose="020B0502020202020204" pitchFamily="34" charset="0"/>
              </a:rPr>
              <a:t>World Data Forum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41A3975-0A7B-4D02-9EE0-9F3215179E8C}"/>
              </a:ext>
            </a:extLst>
          </p:cNvPr>
          <p:cNvSpPr/>
          <p:nvPr/>
        </p:nvSpPr>
        <p:spPr>
          <a:xfrm>
            <a:off x="1941922" y="5375684"/>
            <a:ext cx="1498860" cy="1322763"/>
          </a:xfrm>
          <a:prstGeom prst="roundRect">
            <a:avLst/>
          </a:prstGeom>
          <a:solidFill>
            <a:srgbClr val="92D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>
                <a:solidFill>
                  <a:schemeClr val="tx1"/>
                </a:solidFill>
                <a:latin typeface="Century Gothic" panose="020B0502020202020204" pitchFamily="34" charset="0"/>
              </a:rPr>
              <a:t>Celebrate 2030 Agenda and Importance of Access to Information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3C93A32-C973-446E-B8BD-5184A110B87F}"/>
              </a:ext>
            </a:extLst>
          </p:cNvPr>
          <p:cNvSpPr/>
          <p:nvPr/>
        </p:nvSpPr>
        <p:spPr>
          <a:xfrm>
            <a:off x="1941922" y="3014219"/>
            <a:ext cx="1498860" cy="639453"/>
          </a:xfrm>
          <a:prstGeom prst="roundRect">
            <a:avLst/>
          </a:prstGeom>
          <a:solidFill>
            <a:srgbClr val="FF3B3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>
                <a:solidFill>
                  <a:schemeClr val="bg1"/>
                </a:solidFill>
                <a:latin typeface="Century Gothic" panose="020B0502020202020204" pitchFamily="34" charset="0"/>
              </a:rPr>
              <a:t>Access to Information Day Events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E9790F5-F93B-4AE4-92CA-C539F860F001}"/>
              </a:ext>
            </a:extLst>
          </p:cNvPr>
          <p:cNvSpPr/>
          <p:nvPr/>
        </p:nvSpPr>
        <p:spPr>
          <a:xfrm>
            <a:off x="5222450" y="3014219"/>
            <a:ext cx="1498860" cy="639453"/>
          </a:xfrm>
          <a:prstGeom prst="roundRect">
            <a:avLst/>
          </a:prstGeom>
          <a:solidFill>
            <a:srgbClr val="FF3B3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>
                <a:solidFill>
                  <a:schemeClr val="bg1"/>
                </a:solidFill>
                <a:latin typeface="Century Gothic" panose="020B0502020202020204" pitchFamily="34" charset="0"/>
              </a:rPr>
              <a:t>VNR Countries Organise Consultations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BEB0946-F691-4B76-9BD8-AC232A530CCA}"/>
              </a:ext>
            </a:extLst>
          </p:cNvPr>
          <p:cNvSpPr/>
          <p:nvPr/>
        </p:nvSpPr>
        <p:spPr>
          <a:xfrm>
            <a:off x="5222449" y="1829876"/>
            <a:ext cx="1498861" cy="639453"/>
          </a:xfrm>
          <a:prstGeom prst="roundRect">
            <a:avLst/>
          </a:prstGeom>
          <a:solidFill>
            <a:srgbClr val="FFC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>
                <a:solidFill>
                  <a:schemeClr val="tx1"/>
                </a:solidFill>
                <a:latin typeface="Century Gothic" panose="020B0502020202020204" pitchFamily="34" charset="0"/>
              </a:rPr>
              <a:t>Call for Examples of SDG Partnerships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24530E8-6B2B-41FC-928E-80EEAD7F6649}"/>
              </a:ext>
            </a:extLst>
          </p:cNvPr>
          <p:cNvSpPr/>
          <p:nvPr/>
        </p:nvSpPr>
        <p:spPr>
          <a:xfrm>
            <a:off x="5213022" y="3818448"/>
            <a:ext cx="1498860" cy="639453"/>
          </a:xfrm>
          <a:prstGeom prst="roundRect">
            <a:avLst/>
          </a:prstGeom>
          <a:solidFill>
            <a:srgbClr val="4472C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>
                <a:solidFill>
                  <a:schemeClr val="bg1"/>
                </a:solidFill>
                <a:latin typeface="Century Gothic" panose="020B0502020202020204" pitchFamily="34" charset="0"/>
              </a:rPr>
              <a:t>5-8 November</a:t>
            </a:r>
          </a:p>
          <a:p>
            <a:pPr algn="ctr"/>
            <a:r>
              <a:rPr lang="en-GB" sz="1100" b="1">
                <a:solidFill>
                  <a:schemeClr val="bg1"/>
                </a:solidFill>
                <a:latin typeface="Century Gothic" panose="020B0502020202020204" pitchFamily="34" charset="0"/>
              </a:rPr>
              <a:t>IAEG SDG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D966C21-C057-44FB-BAC5-08E00396B5CC}"/>
              </a:ext>
            </a:extLst>
          </p:cNvPr>
          <p:cNvSpPr/>
          <p:nvPr/>
        </p:nvSpPr>
        <p:spPr>
          <a:xfrm>
            <a:off x="5213022" y="4582009"/>
            <a:ext cx="1498860" cy="639453"/>
          </a:xfrm>
          <a:prstGeom prst="roundRect">
            <a:avLst/>
          </a:prstGeom>
          <a:solidFill>
            <a:srgbClr val="4472C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>
                <a:solidFill>
                  <a:schemeClr val="bg1"/>
                </a:solidFill>
                <a:latin typeface="Century Gothic" panose="020B0502020202020204" pitchFamily="34" charset="0"/>
              </a:rPr>
              <a:t>Consultation on Revised SDG Indicators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B9B6B95-67DC-44AF-A5C9-1B2BC8A756C2}"/>
              </a:ext>
            </a:extLst>
          </p:cNvPr>
          <p:cNvSpPr/>
          <p:nvPr/>
        </p:nvSpPr>
        <p:spPr>
          <a:xfrm>
            <a:off x="6881564" y="1461252"/>
            <a:ext cx="1498860" cy="639453"/>
          </a:xfrm>
          <a:prstGeom prst="roundRect">
            <a:avLst/>
          </a:prstGeom>
          <a:solidFill>
            <a:srgbClr val="FFC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>
                <a:solidFill>
                  <a:schemeClr val="tx1"/>
                </a:solidFill>
                <a:latin typeface="Century Gothic" panose="020B0502020202020204" pitchFamily="34" charset="0"/>
              </a:rPr>
              <a:t>Preparation for Regional SDG Forums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5FEA798-62D6-4674-9E0D-E0D386FD2B9D}"/>
              </a:ext>
            </a:extLst>
          </p:cNvPr>
          <p:cNvSpPr/>
          <p:nvPr/>
        </p:nvSpPr>
        <p:spPr>
          <a:xfrm>
            <a:off x="6881564" y="2227183"/>
            <a:ext cx="1498860" cy="639453"/>
          </a:xfrm>
          <a:prstGeom prst="roundRect">
            <a:avLst/>
          </a:prstGeom>
          <a:solidFill>
            <a:srgbClr val="FFC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>
                <a:solidFill>
                  <a:schemeClr val="tx1"/>
                </a:solidFill>
                <a:latin typeface="Century Gothic" panose="020B0502020202020204" pitchFamily="34" charset="0"/>
              </a:rPr>
              <a:t>Thematic SDG Forums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0BC624B-D5F0-4F5D-A3DB-26AB01B7171E}"/>
              </a:ext>
            </a:extLst>
          </p:cNvPr>
          <p:cNvSpPr/>
          <p:nvPr/>
        </p:nvSpPr>
        <p:spPr>
          <a:xfrm>
            <a:off x="6909849" y="3014218"/>
            <a:ext cx="1498860" cy="639453"/>
          </a:xfrm>
          <a:prstGeom prst="roundRect">
            <a:avLst/>
          </a:prstGeom>
          <a:solidFill>
            <a:srgbClr val="FF3B3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>
                <a:solidFill>
                  <a:schemeClr val="bg1"/>
                </a:solidFill>
                <a:latin typeface="Century Gothic" panose="020B0502020202020204" pitchFamily="34" charset="0"/>
              </a:rPr>
              <a:t>VNR Draft Reports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1C77CFF-29CD-4F04-822E-ECC0084B447F}"/>
              </a:ext>
            </a:extLst>
          </p:cNvPr>
          <p:cNvSpPr/>
          <p:nvPr/>
        </p:nvSpPr>
        <p:spPr>
          <a:xfrm>
            <a:off x="8540683" y="1461252"/>
            <a:ext cx="1498860" cy="639453"/>
          </a:xfrm>
          <a:prstGeom prst="roundRect">
            <a:avLst/>
          </a:prstGeom>
          <a:solidFill>
            <a:srgbClr val="FFC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>
                <a:solidFill>
                  <a:schemeClr val="tx1"/>
                </a:solidFill>
                <a:latin typeface="Century Gothic" panose="020B0502020202020204" pitchFamily="34" charset="0"/>
              </a:rPr>
              <a:t>Regional SDG Forums Held, Make Reports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5324A47-0DD0-47A6-866B-2DACC15BD571}"/>
              </a:ext>
            </a:extLst>
          </p:cNvPr>
          <p:cNvSpPr/>
          <p:nvPr/>
        </p:nvSpPr>
        <p:spPr>
          <a:xfrm>
            <a:off x="8540683" y="2227183"/>
            <a:ext cx="1498860" cy="639453"/>
          </a:xfrm>
          <a:prstGeom prst="roundRect">
            <a:avLst/>
          </a:prstGeom>
          <a:solidFill>
            <a:srgbClr val="FFC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>
                <a:solidFill>
                  <a:schemeClr val="tx1"/>
                </a:solidFill>
                <a:latin typeface="Century Gothic" panose="020B0502020202020204" pitchFamily="34" charset="0"/>
              </a:rPr>
              <a:t>Thematic SDG Forums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DE8CA53-12C3-4BAE-8EDA-299399688873}"/>
              </a:ext>
            </a:extLst>
          </p:cNvPr>
          <p:cNvSpPr/>
          <p:nvPr/>
        </p:nvSpPr>
        <p:spPr>
          <a:xfrm>
            <a:off x="8568968" y="3014218"/>
            <a:ext cx="1498860" cy="639453"/>
          </a:xfrm>
          <a:prstGeom prst="roundRect">
            <a:avLst/>
          </a:prstGeom>
          <a:solidFill>
            <a:srgbClr val="FF3B3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>
                <a:solidFill>
                  <a:schemeClr val="bg1"/>
                </a:solidFill>
                <a:latin typeface="Century Gothic" panose="020B0502020202020204" pitchFamily="34" charset="0"/>
              </a:rPr>
              <a:t>VNR Reports Finalised, Submitted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1425BF6-BA6A-4507-88EC-7DF3CCA0AEDC}"/>
              </a:ext>
            </a:extLst>
          </p:cNvPr>
          <p:cNvSpPr/>
          <p:nvPr/>
        </p:nvSpPr>
        <p:spPr>
          <a:xfrm>
            <a:off x="8540686" y="4285074"/>
            <a:ext cx="1498860" cy="639453"/>
          </a:xfrm>
          <a:prstGeom prst="roundRect">
            <a:avLst/>
          </a:prstGeom>
          <a:solidFill>
            <a:srgbClr val="4472C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>
                <a:solidFill>
                  <a:schemeClr val="bg1"/>
                </a:solidFill>
                <a:latin typeface="Century Gothic" panose="020B0502020202020204" pitchFamily="34" charset="0"/>
              </a:rPr>
              <a:t>IAEG SDG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D8A704F-ECC3-4FFD-A8EF-0073CE0BF087}"/>
              </a:ext>
            </a:extLst>
          </p:cNvPr>
          <p:cNvSpPr/>
          <p:nvPr/>
        </p:nvSpPr>
        <p:spPr>
          <a:xfrm>
            <a:off x="3582186" y="5373332"/>
            <a:ext cx="1498860" cy="1322763"/>
          </a:xfrm>
          <a:prstGeom prst="roundRect">
            <a:avLst/>
          </a:prstGeom>
          <a:solidFill>
            <a:srgbClr val="92D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>
                <a:solidFill>
                  <a:schemeClr val="tx1"/>
                </a:solidFill>
                <a:latin typeface="Century Gothic" panose="020B0502020202020204" pitchFamily="34" charset="0"/>
              </a:rPr>
              <a:t>Support VNR Countries to Prepare Inputs. </a:t>
            </a:r>
          </a:p>
          <a:p>
            <a:pPr algn="ctr"/>
            <a:r>
              <a:rPr lang="en-GB" sz="1100" b="1">
                <a:solidFill>
                  <a:schemeClr val="tx1"/>
                </a:solidFill>
                <a:latin typeface="Century Gothic" panose="020B0502020202020204" pitchFamily="34" charset="0"/>
              </a:rPr>
              <a:t>Engage with UN Agencies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45C229B-5F29-4B0C-B89D-108D911D38F3}"/>
              </a:ext>
            </a:extLst>
          </p:cNvPr>
          <p:cNvSpPr/>
          <p:nvPr/>
        </p:nvSpPr>
        <p:spPr>
          <a:xfrm>
            <a:off x="5222449" y="5370135"/>
            <a:ext cx="1498860" cy="1341955"/>
          </a:xfrm>
          <a:prstGeom prst="roundRect">
            <a:avLst/>
          </a:prstGeom>
          <a:solidFill>
            <a:srgbClr val="92D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>
                <a:solidFill>
                  <a:schemeClr val="tx1"/>
                </a:solidFill>
                <a:latin typeface="Century Gothic" panose="020B0502020202020204" pitchFamily="34" charset="0"/>
              </a:rPr>
              <a:t>Gather examples of partnerships.</a:t>
            </a:r>
          </a:p>
          <a:p>
            <a:pPr algn="ctr"/>
            <a:r>
              <a:rPr lang="en-GB" sz="1100" b="1">
                <a:solidFill>
                  <a:schemeClr val="tx1"/>
                </a:solidFill>
                <a:latin typeface="Century Gothic" panose="020B0502020202020204" pitchFamily="34" charset="0"/>
              </a:rPr>
              <a:t>Support VNRs. Answer Data Consultation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6DADD33-260E-4EA0-8A45-653A75AA182C}"/>
              </a:ext>
            </a:extLst>
          </p:cNvPr>
          <p:cNvSpPr/>
          <p:nvPr/>
        </p:nvSpPr>
        <p:spPr>
          <a:xfrm>
            <a:off x="6881564" y="5364480"/>
            <a:ext cx="1498860" cy="1333967"/>
          </a:xfrm>
          <a:prstGeom prst="roundRect">
            <a:avLst/>
          </a:prstGeom>
          <a:solidFill>
            <a:srgbClr val="92D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>
                <a:solidFill>
                  <a:schemeClr val="tx1"/>
                </a:solidFill>
                <a:latin typeface="Century Gothic" panose="020B0502020202020204" pitchFamily="34" charset="0"/>
              </a:rPr>
              <a:t>Support engagement in regional/ thematic fora. Prepare HLPF 2018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701E99A-8D58-4BA0-94D9-DA22C715DD7C}"/>
              </a:ext>
            </a:extLst>
          </p:cNvPr>
          <p:cNvSpPr/>
          <p:nvPr/>
        </p:nvSpPr>
        <p:spPr>
          <a:xfrm>
            <a:off x="8568968" y="5362675"/>
            <a:ext cx="1498860" cy="1341955"/>
          </a:xfrm>
          <a:prstGeom prst="roundRect">
            <a:avLst/>
          </a:prstGeom>
          <a:solidFill>
            <a:srgbClr val="92D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>
                <a:solidFill>
                  <a:schemeClr val="tx1"/>
                </a:solidFill>
                <a:latin typeface="Century Gothic" panose="020B0502020202020204" pitchFamily="34" charset="0"/>
              </a:rPr>
              <a:t>Engagement in thematic/ regional fora. Finish DA2I Report 2019. NGO Statement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6EC1A1F-F01F-47AD-9AB1-C91615746D78}"/>
              </a:ext>
            </a:extLst>
          </p:cNvPr>
          <p:cNvSpPr/>
          <p:nvPr/>
        </p:nvSpPr>
        <p:spPr>
          <a:xfrm>
            <a:off x="10190377" y="3014218"/>
            <a:ext cx="1498860" cy="639453"/>
          </a:xfrm>
          <a:prstGeom prst="roundRect">
            <a:avLst/>
          </a:prstGeom>
          <a:solidFill>
            <a:srgbClr val="FF3B3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>
                <a:solidFill>
                  <a:schemeClr val="bg1"/>
                </a:solidFill>
                <a:latin typeface="Century Gothic" panose="020B0502020202020204" pitchFamily="34" charset="0"/>
              </a:rPr>
              <a:t>VNR Reports Presented. HLPF Participation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A3489F38-65CC-475C-8362-FE8019EE06EF}"/>
              </a:ext>
            </a:extLst>
          </p:cNvPr>
          <p:cNvSpPr/>
          <p:nvPr/>
        </p:nvSpPr>
        <p:spPr>
          <a:xfrm>
            <a:off x="10162092" y="1461251"/>
            <a:ext cx="1498860" cy="1405385"/>
          </a:xfrm>
          <a:prstGeom prst="roundRect">
            <a:avLst/>
          </a:prstGeom>
          <a:solidFill>
            <a:srgbClr val="FFC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>
                <a:solidFill>
                  <a:schemeClr val="tx1"/>
                </a:solidFill>
                <a:latin typeface="Century Gothic" panose="020B0502020202020204" pitchFamily="34" charset="0"/>
              </a:rPr>
              <a:t>HLPF: thematic review of SDGs, VNRs, agreement of Ministerial Declaration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CCE20AB5-2B45-45D9-A7E4-C94D9EABAFD3}"/>
              </a:ext>
            </a:extLst>
          </p:cNvPr>
          <p:cNvSpPr/>
          <p:nvPr/>
        </p:nvSpPr>
        <p:spPr>
          <a:xfrm>
            <a:off x="10190377" y="4262282"/>
            <a:ext cx="1498860" cy="639453"/>
          </a:xfrm>
          <a:prstGeom prst="roundRect">
            <a:avLst/>
          </a:prstGeom>
          <a:solidFill>
            <a:srgbClr val="4472C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>
                <a:solidFill>
                  <a:schemeClr val="bg1"/>
                </a:solidFill>
                <a:latin typeface="Century Gothic" panose="020B0502020202020204" pitchFamily="34" charset="0"/>
              </a:rPr>
              <a:t>SDG Data report published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E7F98E69-3A53-46A9-827A-DA6A1EF3C5A3}"/>
              </a:ext>
            </a:extLst>
          </p:cNvPr>
          <p:cNvSpPr/>
          <p:nvPr/>
        </p:nvSpPr>
        <p:spPr>
          <a:xfrm>
            <a:off x="10209231" y="5362675"/>
            <a:ext cx="1498860" cy="1341955"/>
          </a:xfrm>
          <a:prstGeom prst="roundRect">
            <a:avLst/>
          </a:prstGeom>
          <a:solidFill>
            <a:srgbClr val="92D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>
                <a:solidFill>
                  <a:schemeClr val="tx1"/>
                </a:solidFill>
                <a:latin typeface="Century Gothic" panose="020B0502020202020204" pitchFamily="34" charset="0"/>
              </a:rPr>
              <a:t>Work with Members to advocate for HLPF. Engage in HLPF. Launch DA2I Report.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3CE34E7-E82D-4086-BCBB-934B16AD56A0}"/>
              </a:ext>
            </a:extLst>
          </p:cNvPr>
          <p:cNvSpPr txBox="1"/>
          <p:nvPr/>
        </p:nvSpPr>
        <p:spPr>
          <a:xfrm>
            <a:off x="0" y="139901"/>
            <a:ext cx="1006782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>
                <a:solidFill>
                  <a:srgbClr val="004A2C"/>
                </a:solidFill>
                <a:latin typeface="Century Gothic" panose="020B0502020202020204" pitchFamily="34" charset="0"/>
              </a:rPr>
              <a:t>Libraries and the UN 2030 Agenda in 2018-2019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4AD19F6-8E96-4292-8BAE-22AE02927A05}"/>
              </a:ext>
            </a:extLst>
          </p:cNvPr>
          <p:cNvCxnSpPr>
            <a:cxnSpLocks/>
          </p:cNvCxnSpPr>
          <p:nvPr/>
        </p:nvCxnSpPr>
        <p:spPr>
          <a:xfrm>
            <a:off x="1941922" y="2937756"/>
            <a:ext cx="974731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E4059A7-9BDD-49D2-AD02-07042376F4FE}"/>
              </a:ext>
            </a:extLst>
          </p:cNvPr>
          <p:cNvCxnSpPr>
            <a:cxnSpLocks/>
          </p:cNvCxnSpPr>
          <p:nvPr/>
        </p:nvCxnSpPr>
        <p:spPr>
          <a:xfrm flipV="1">
            <a:off x="1941922" y="3729708"/>
            <a:ext cx="9747315" cy="675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5C367EE-4F27-4EB6-B406-1E5677AC1BAA}"/>
              </a:ext>
            </a:extLst>
          </p:cNvPr>
          <p:cNvCxnSpPr>
            <a:cxnSpLocks/>
          </p:cNvCxnSpPr>
          <p:nvPr/>
        </p:nvCxnSpPr>
        <p:spPr>
          <a:xfrm>
            <a:off x="1941922" y="5294093"/>
            <a:ext cx="976616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BC95EDE4-B19B-45CB-8847-AEF2CA586C6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405" y="115443"/>
            <a:ext cx="632164" cy="67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9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act4 sdgs">
            <a:extLst>
              <a:ext uri="{FF2B5EF4-FFF2-40B4-BE49-F238E27FC236}">
                <a16:creationId xmlns:a16="http://schemas.microsoft.com/office/drawing/2014/main" id="{3ECF99E6-A402-4DAB-A90E-344ED00F4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281" y="500285"/>
            <a:ext cx="6380947" cy="119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3D18C9-6ABF-4BC5-B47E-41DAAFC582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8541" y="234194"/>
            <a:ext cx="4518575" cy="6389612"/>
          </a:xfrm>
          <a:prstGeom prst="rect">
            <a:avLst/>
          </a:prstGeom>
          <a:effectLst>
            <a:outerShdw blurRad="292100" dist="50800" dir="2700000" algn="ctr" rotWithShape="0">
              <a:srgbClr val="000000">
                <a:alpha val="57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9EC9C3-A2F9-4D51-819B-AB11C0D8FF9B}"/>
              </a:ext>
            </a:extLst>
          </p:cNvPr>
          <p:cNvSpPr txBox="1"/>
          <p:nvPr/>
        </p:nvSpPr>
        <p:spPr>
          <a:xfrm>
            <a:off x="555172" y="2387397"/>
            <a:ext cx="62061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>
                <a:solidFill>
                  <a:srgbClr val="00B9FE"/>
                </a:solidFill>
                <a:latin typeface="Franklin Gothic Demi" panose="020B0703020102020204" pitchFamily="34" charset="0"/>
              </a:rPr>
              <a:t>Join us on 25 September: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>
                <a:latin typeface="Franklin Gothic Demi" panose="020B0703020102020204" pitchFamily="34" charset="0"/>
              </a:rPr>
              <a:t>Print the IFLA poster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>
                <a:latin typeface="Franklin Gothic Demi" panose="020B0703020102020204" pitchFamily="34" charset="0"/>
              </a:rPr>
              <a:t>Put it up in your library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>
                <a:latin typeface="Franklin Gothic Demi" panose="020B0703020102020204" pitchFamily="34" charset="0"/>
              </a:rPr>
              <a:t>Take photos and share them on social media using the hashtags! (remember to include </a:t>
            </a:r>
            <a:r>
              <a:rPr lang="en-GB" sz="3600">
                <a:solidFill>
                  <a:srgbClr val="00B9FE"/>
                </a:solidFill>
                <a:latin typeface="Franklin Gothic Demi" panose="020B0703020102020204" pitchFamily="34" charset="0"/>
              </a:rPr>
              <a:t>#Act4SDGs</a:t>
            </a:r>
            <a:r>
              <a:rPr lang="en-GB" sz="3600">
                <a:latin typeface="Franklin Gothic Demi" panose="020B0703020102020204" pitchFamily="34" charset="0"/>
              </a:rPr>
              <a:t>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4D6F8C3-F1EB-47DE-B8A0-2FD3818F2AA0}"/>
              </a:ext>
            </a:extLst>
          </p:cNvPr>
          <p:cNvCxnSpPr/>
          <p:nvPr/>
        </p:nvCxnSpPr>
        <p:spPr>
          <a:xfrm>
            <a:off x="5497286" y="3301607"/>
            <a:ext cx="1557942" cy="0"/>
          </a:xfrm>
          <a:prstGeom prst="straightConnector1">
            <a:avLst/>
          </a:prstGeom>
          <a:ln w="57150">
            <a:solidFill>
              <a:srgbClr val="00B9F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97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000AEC-00BF-4A96-AB0A-9CC6CDF776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EF1241-E139-4D13-9FE1-42B566287C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0879" y="5188688"/>
            <a:ext cx="6725634" cy="166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368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CB284B3-AA96-4E4D-8700-154D80F341F9}"/>
              </a:ext>
            </a:extLst>
          </p:cNvPr>
          <p:cNvSpPr/>
          <p:nvPr/>
        </p:nvSpPr>
        <p:spPr>
          <a:xfrm>
            <a:off x="5003251" y="2067403"/>
            <a:ext cx="585210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>
                <a:solidFill>
                  <a:srgbClr val="6D9254"/>
                </a:solidFill>
                <a:latin typeface="Franklin Gothic Demi" panose="020B0703020102020204" pitchFamily="34" charset="0"/>
              </a:rPr>
              <a:t>Stephen Wyber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>
                <a:latin typeface="Franklin Gothic Demi" panose="020B0703020102020204" pitchFamily="34" charset="0"/>
              </a:rPr>
              <a:t>Manager, Policy and Advocacy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>
                <a:latin typeface="Franklin Gothic Demi" panose="020B0703020102020204" pitchFamily="34" charset="0"/>
              </a:rPr>
              <a:t>IFLA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4E98BE-0E3F-4C61-A0E8-802DB5CA6D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4651" y="2000146"/>
            <a:ext cx="1941011" cy="2857708"/>
          </a:xfrm>
          <a:prstGeom prst="rect">
            <a:avLst/>
          </a:prstGeom>
          <a:effectLst>
            <a:outerShdw blurRad="292100" dist="50800" dir="2700000" algn="ctr" rotWithShape="0">
              <a:srgbClr val="000000">
                <a:alpha val="57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3254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64F9A3-6FF4-4942-896E-F8480593E2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67551"/>
            <a:ext cx="2928026" cy="40904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188A96-EE75-4C24-B3CF-A3020F422F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8026" y="2767551"/>
            <a:ext cx="6137172" cy="40904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B799DC-A952-42DB-973D-B96AF297C0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8408" y="2767550"/>
            <a:ext cx="3443592" cy="40904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59F535-AA04-4CD9-B502-BA813DF7468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4" y="0"/>
            <a:ext cx="4226654" cy="27675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8806B8E-C771-499F-AE1D-01B0F2344B8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9788" y="0"/>
            <a:ext cx="3599234" cy="2767549"/>
          </a:xfrm>
          <a:prstGeom prst="rect">
            <a:avLst/>
          </a:prstGeom>
        </p:spPr>
      </p:pic>
      <p:pic>
        <p:nvPicPr>
          <p:cNvPr id="13" name="0 Imagen" descr="unnamed.jpg">
            <a:extLst>
              <a:ext uri="{FF2B5EF4-FFF2-40B4-BE49-F238E27FC236}">
                <a16:creationId xmlns:a16="http://schemas.microsoft.com/office/drawing/2014/main" id="{C416308E-FD60-4F72-9141-3F3DD77BC3A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9022" y="0"/>
            <a:ext cx="4359843" cy="27675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7E725D5-CFFD-43F5-92C5-CDF4D25EAA94}"/>
              </a:ext>
            </a:extLst>
          </p:cNvPr>
          <p:cNvSpPr/>
          <p:nvPr/>
        </p:nvSpPr>
        <p:spPr>
          <a:xfrm>
            <a:off x="744846" y="5408473"/>
            <a:ext cx="10569117" cy="1200329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>
                <a:solidFill>
                  <a:srgbClr val="E154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For VNR countries – identify who is responsible, find out about the process, make them your friends!</a:t>
            </a:r>
          </a:p>
        </p:txBody>
      </p:sp>
    </p:spTree>
    <p:extLst>
      <p:ext uri="{BB962C8B-B14F-4D97-AF65-F5344CB8AC3E}">
        <p14:creationId xmlns:p14="http://schemas.microsoft.com/office/powerpoint/2010/main" val="2641873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AD3637-8AF5-4483-B7B2-F27E92569B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371" y="146956"/>
            <a:ext cx="10617849" cy="656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117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Pentagon 4">
            <a:extLst>
              <a:ext uri="{FF2B5EF4-FFF2-40B4-BE49-F238E27FC236}">
                <a16:creationId xmlns:a16="http://schemas.microsoft.com/office/drawing/2014/main" id="{922EA36D-29C5-4F81-9392-2C25250E281C}"/>
              </a:ext>
            </a:extLst>
          </p:cNvPr>
          <p:cNvSpPr/>
          <p:nvPr/>
        </p:nvSpPr>
        <p:spPr>
          <a:xfrm>
            <a:off x="1866509" y="765927"/>
            <a:ext cx="1574274" cy="499621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chemeClr val="tx1"/>
                </a:solidFill>
                <a:latin typeface="Century Gothic" panose="020B0502020202020204" pitchFamily="34" charset="0"/>
              </a:rPr>
              <a:t>Sep 2018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A4F167C7-441B-4713-81EC-8B025BE7C445}"/>
              </a:ext>
            </a:extLst>
          </p:cNvPr>
          <p:cNvSpPr/>
          <p:nvPr/>
        </p:nvSpPr>
        <p:spPr>
          <a:xfrm>
            <a:off x="3572759" y="786352"/>
            <a:ext cx="1498860" cy="499621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chemeClr val="tx1"/>
                </a:solidFill>
                <a:latin typeface="Century Gothic" panose="020B0502020202020204" pitchFamily="34" charset="0"/>
              </a:rPr>
              <a:t>Oct 2018</a:t>
            </a: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1280BCAE-817F-4C9F-8C9A-6AF37A419FD9}"/>
              </a:ext>
            </a:extLst>
          </p:cNvPr>
          <p:cNvSpPr/>
          <p:nvPr/>
        </p:nvSpPr>
        <p:spPr>
          <a:xfrm>
            <a:off x="5222449" y="765926"/>
            <a:ext cx="1498860" cy="499621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chemeClr val="tx1"/>
                </a:solidFill>
                <a:latin typeface="Century Gothic" panose="020B0502020202020204" pitchFamily="34" charset="0"/>
              </a:rPr>
              <a:t>Nov-Dec 2018</a:t>
            </a: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4FEA446E-63A7-4E8B-80D2-F07CFFF0F457}"/>
              </a:ext>
            </a:extLst>
          </p:cNvPr>
          <p:cNvSpPr/>
          <p:nvPr/>
        </p:nvSpPr>
        <p:spPr>
          <a:xfrm>
            <a:off x="6881565" y="786352"/>
            <a:ext cx="1498860" cy="499621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chemeClr val="tx1"/>
                </a:solidFill>
                <a:latin typeface="Century Gothic" panose="020B0502020202020204" pitchFamily="34" charset="0"/>
              </a:rPr>
              <a:t>Jan-Mar </a:t>
            </a:r>
          </a:p>
          <a:p>
            <a:pPr algn="ctr"/>
            <a:r>
              <a:rPr lang="en-GB" sz="1400" b="1">
                <a:solidFill>
                  <a:schemeClr val="tx1"/>
                </a:solidFill>
                <a:latin typeface="Century Gothic" panose="020B0502020202020204" pitchFamily="34" charset="0"/>
              </a:rPr>
              <a:t>2019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A7780FD4-E9B1-45E0-AAF6-D824D481A978}"/>
              </a:ext>
            </a:extLst>
          </p:cNvPr>
          <p:cNvSpPr/>
          <p:nvPr/>
        </p:nvSpPr>
        <p:spPr>
          <a:xfrm>
            <a:off x="8540681" y="786352"/>
            <a:ext cx="1498860" cy="499621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chemeClr val="tx1"/>
                </a:solidFill>
                <a:latin typeface="Century Gothic" panose="020B0502020202020204" pitchFamily="34" charset="0"/>
              </a:rPr>
              <a:t>Mar-May 2019</a:t>
            </a: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69AE6D77-8C7A-4532-95AE-62D6FEDB8905}"/>
              </a:ext>
            </a:extLst>
          </p:cNvPr>
          <p:cNvSpPr/>
          <p:nvPr/>
        </p:nvSpPr>
        <p:spPr>
          <a:xfrm>
            <a:off x="10162093" y="786352"/>
            <a:ext cx="1498860" cy="499621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chemeClr val="tx1"/>
                </a:solidFill>
                <a:latin typeface="Century Gothic" panose="020B0502020202020204" pitchFamily="34" charset="0"/>
              </a:rPr>
              <a:t>Jun-Jul </a:t>
            </a:r>
          </a:p>
          <a:p>
            <a:pPr algn="ctr"/>
            <a:r>
              <a:rPr lang="en-GB" sz="1400" b="1">
                <a:solidFill>
                  <a:schemeClr val="tx1"/>
                </a:solidFill>
                <a:latin typeface="Century Gothic" panose="020B0502020202020204" pitchFamily="34" charset="0"/>
              </a:rPr>
              <a:t>2019</a:t>
            </a:r>
          </a:p>
        </p:txBody>
      </p:sp>
      <p:sp>
        <p:nvSpPr>
          <p:cNvPr id="11" name="Callout: Right Arrow 10">
            <a:extLst>
              <a:ext uri="{FF2B5EF4-FFF2-40B4-BE49-F238E27FC236}">
                <a16:creationId xmlns:a16="http://schemas.microsoft.com/office/drawing/2014/main" id="{B7766598-6519-4E63-AFE5-9A210EC0ECE0}"/>
              </a:ext>
            </a:extLst>
          </p:cNvPr>
          <p:cNvSpPr/>
          <p:nvPr/>
        </p:nvSpPr>
        <p:spPr>
          <a:xfrm>
            <a:off x="197963" y="2937756"/>
            <a:ext cx="1621410" cy="798707"/>
          </a:xfrm>
          <a:prstGeom prst="rightArrowCallout">
            <a:avLst>
              <a:gd name="adj1" fmla="val 14630"/>
              <a:gd name="adj2" fmla="val 13889"/>
              <a:gd name="adj3" fmla="val 25000"/>
              <a:gd name="adj4" fmla="val 64977"/>
            </a:avLst>
          </a:prstGeom>
          <a:solidFill>
            <a:srgbClr val="FE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latin typeface="Century Gothic" panose="020B0502020202020204" pitchFamily="34" charset="0"/>
              </a:rPr>
              <a:t>National Level</a:t>
            </a:r>
          </a:p>
        </p:txBody>
      </p:sp>
      <p:sp>
        <p:nvSpPr>
          <p:cNvPr id="12" name="Callout: Right Arrow 11">
            <a:extLst>
              <a:ext uri="{FF2B5EF4-FFF2-40B4-BE49-F238E27FC236}">
                <a16:creationId xmlns:a16="http://schemas.microsoft.com/office/drawing/2014/main" id="{D8E4109B-79AD-4A5E-AC42-F1ED8F512B4E}"/>
              </a:ext>
            </a:extLst>
          </p:cNvPr>
          <p:cNvSpPr/>
          <p:nvPr/>
        </p:nvSpPr>
        <p:spPr>
          <a:xfrm>
            <a:off x="197963" y="1461251"/>
            <a:ext cx="1621410" cy="1476499"/>
          </a:xfrm>
          <a:prstGeom prst="rightArrowCallout">
            <a:avLst>
              <a:gd name="adj1" fmla="val 14630"/>
              <a:gd name="adj2" fmla="val 13889"/>
              <a:gd name="adj3" fmla="val 25000"/>
              <a:gd name="adj4" fmla="val 64977"/>
            </a:avLst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latin typeface="Century Gothic" panose="020B0502020202020204" pitchFamily="34" charset="0"/>
              </a:rPr>
              <a:t>Global Level</a:t>
            </a:r>
          </a:p>
        </p:txBody>
      </p:sp>
      <p:sp>
        <p:nvSpPr>
          <p:cNvPr id="13" name="Callout: Right Arrow 12">
            <a:extLst>
              <a:ext uri="{FF2B5EF4-FFF2-40B4-BE49-F238E27FC236}">
                <a16:creationId xmlns:a16="http://schemas.microsoft.com/office/drawing/2014/main" id="{28D6EE3D-2312-4E5B-B8D7-869EB396AECE}"/>
              </a:ext>
            </a:extLst>
          </p:cNvPr>
          <p:cNvSpPr/>
          <p:nvPr/>
        </p:nvSpPr>
        <p:spPr>
          <a:xfrm>
            <a:off x="197963" y="3736462"/>
            <a:ext cx="1621410" cy="1557631"/>
          </a:xfrm>
          <a:prstGeom prst="rightArrowCallout">
            <a:avLst>
              <a:gd name="adj1" fmla="val 14630"/>
              <a:gd name="adj2" fmla="val 13889"/>
              <a:gd name="adj3" fmla="val 25000"/>
              <a:gd name="adj4" fmla="val 64977"/>
            </a:avLst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latin typeface="Century Gothic" panose="020B0502020202020204" pitchFamily="34" charset="0"/>
              </a:rPr>
              <a:t>Data</a:t>
            </a:r>
          </a:p>
        </p:txBody>
      </p:sp>
      <p:sp>
        <p:nvSpPr>
          <p:cNvPr id="14" name="Callout: Right Arrow 13">
            <a:extLst>
              <a:ext uri="{FF2B5EF4-FFF2-40B4-BE49-F238E27FC236}">
                <a16:creationId xmlns:a16="http://schemas.microsoft.com/office/drawing/2014/main" id="{5C8510A0-047B-490C-9A78-3B9E29847505}"/>
              </a:ext>
            </a:extLst>
          </p:cNvPr>
          <p:cNvSpPr/>
          <p:nvPr/>
        </p:nvSpPr>
        <p:spPr>
          <a:xfrm>
            <a:off x="197963" y="5294093"/>
            <a:ext cx="1621410" cy="1417997"/>
          </a:xfrm>
          <a:prstGeom prst="rightArrowCallout">
            <a:avLst>
              <a:gd name="adj1" fmla="val 14630"/>
              <a:gd name="adj2" fmla="val 13889"/>
              <a:gd name="adj3" fmla="val 25000"/>
              <a:gd name="adj4" fmla="val 64977"/>
            </a:avLst>
          </a:prstGeom>
          <a:solidFill>
            <a:schemeClr val="accent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latin typeface="Century Gothic" panose="020B0502020202020204" pitchFamily="34" charset="0"/>
              </a:rPr>
              <a:t>IFLA Priorities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FBF0B1A-B34D-4A44-8912-16B2CA6F1847}"/>
              </a:ext>
            </a:extLst>
          </p:cNvPr>
          <p:cNvSpPr/>
          <p:nvPr/>
        </p:nvSpPr>
        <p:spPr>
          <a:xfrm>
            <a:off x="1941922" y="1461252"/>
            <a:ext cx="1498860" cy="639453"/>
          </a:xfrm>
          <a:prstGeom prst="roundRect">
            <a:avLst/>
          </a:prstGeom>
          <a:solidFill>
            <a:srgbClr val="FFC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>
                <a:solidFill>
                  <a:schemeClr val="tx1"/>
                </a:solidFill>
                <a:latin typeface="Century Gothic" panose="020B0502020202020204" pitchFamily="34" charset="0"/>
              </a:rPr>
              <a:t>25 September</a:t>
            </a:r>
          </a:p>
          <a:p>
            <a:pPr algn="ctr"/>
            <a:r>
              <a:rPr lang="en-GB" sz="1100" b="1">
                <a:solidFill>
                  <a:schemeClr val="tx1"/>
                </a:solidFill>
                <a:latin typeface="Century Gothic" panose="020B0502020202020204" pitchFamily="34" charset="0"/>
              </a:rPr>
              <a:t>Anniversary of 2030 Agenda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87D36CA-0CA1-49AF-A7A6-04B95D9A0641}"/>
              </a:ext>
            </a:extLst>
          </p:cNvPr>
          <p:cNvSpPr/>
          <p:nvPr/>
        </p:nvSpPr>
        <p:spPr>
          <a:xfrm>
            <a:off x="1941922" y="2227183"/>
            <a:ext cx="1498860" cy="639453"/>
          </a:xfrm>
          <a:prstGeom prst="roundRect">
            <a:avLst/>
          </a:prstGeom>
          <a:solidFill>
            <a:srgbClr val="FFC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>
                <a:solidFill>
                  <a:schemeClr val="tx1"/>
                </a:solidFill>
                <a:latin typeface="Century Gothic" panose="020B0502020202020204" pitchFamily="34" charset="0"/>
              </a:rPr>
              <a:t>28 September</a:t>
            </a:r>
          </a:p>
          <a:p>
            <a:pPr algn="ctr"/>
            <a:r>
              <a:rPr lang="en-GB" sz="1100" b="1">
                <a:solidFill>
                  <a:schemeClr val="tx1"/>
                </a:solidFill>
                <a:latin typeface="Century Gothic" panose="020B0502020202020204" pitchFamily="34" charset="0"/>
              </a:rPr>
              <a:t>Access to Information Day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4683A52-CC02-4B09-8276-4F077375E71C}"/>
              </a:ext>
            </a:extLst>
          </p:cNvPr>
          <p:cNvSpPr/>
          <p:nvPr/>
        </p:nvSpPr>
        <p:spPr>
          <a:xfrm>
            <a:off x="3572759" y="4213581"/>
            <a:ext cx="1498860" cy="639453"/>
          </a:xfrm>
          <a:prstGeom prst="roundRect">
            <a:avLst/>
          </a:prstGeom>
          <a:solidFill>
            <a:srgbClr val="4472C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>
                <a:solidFill>
                  <a:schemeClr val="bg1"/>
                </a:solidFill>
                <a:latin typeface="Century Gothic" panose="020B0502020202020204" pitchFamily="34" charset="0"/>
              </a:rPr>
              <a:t>22-24 October</a:t>
            </a:r>
          </a:p>
          <a:p>
            <a:pPr algn="ctr"/>
            <a:r>
              <a:rPr lang="en-GB" sz="1100" b="1">
                <a:solidFill>
                  <a:schemeClr val="bg1"/>
                </a:solidFill>
                <a:latin typeface="Century Gothic" panose="020B0502020202020204" pitchFamily="34" charset="0"/>
              </a:rPr>
              <a:t>World Data Forum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41A3975-0A7B-4D02-9EE0-9F3215179E8C}"/>
              </a:ext>
            </a:extLst>
          </p:cNvPr>
          <p:cNvSpPr/>
          <p:nvPr/>
        </p:nvSpPr>
        <p:spPr>
          <a:xfrm>
            <a:off x="1941922" y="5375684"/>
            <a:ext cx="1498860" cy="1322763"/>
          </a:xfrm>
          <a:prstGeom prst="roundRect">
            <a:avLst/>
          </a:prstGeom>
          <a:solidFill>
            <a:srgbClr val="92D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>
                <a:solidFill>
                  <a:schemeClr val="tx1"/>
                </a:solidFill>
                <a:latin typeface="Century Gothic" panose="020B0502020202020204" pitchFamily="34" charset="0"/>
              </a:rPr>
              <a:t>Celebrate 2030 Agenda and Importance of Access to Information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3C93A32-C973-446E-B8BD-5184A110B87F}"/>
              </a:ext>
            </a:extLst>
          </p:cNvPr>
          <p:cNvSpPr/>
          <p:nvPr/>
        </p:nvSpPr>
        <p:spPr>
          <a:xfrm>
            <a:off x="1941922" y="3014219"/>
            <a:ext cx="1498860" cy="639453"/>
          </a:xfrm>
          <a:prstGeom prst="roundRect">
            <a:avLst/>
          </a:prstGeom>
          <a:solidFill>
            <a:srgbClr val="FF3B3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>
                <a:solidFill>
                  <a:schemeClr val="bg1"/>
                </a:solidFill>
                <a:latin typeface="Century Gothic" panose="020B0502020202020204" pitchFamily="34" charset="0"/>
              </a:rPr>
              <a:t>Access to Information Day Events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E9790F5-F93B-4AE4-92CA-C539F860F001}"/>
              </a:ext>
            </a:extLst>
          </p:cNvPr>
          <p:cNvSpPr/>
          <p:nvPr/>
        </p:nvSpPr>
        <p:spPr>
          <a:xfrm>
            <a:off x="5222450" y="3014219"/>
            <a:ext cx="1498860" cy="639453"/>
          </a:xfrm>
          <a:prstGeom prst="roundRect">
            <a:avLst/>
          </a:prstGeom>
          <a:solidFill>
            <a:srgbClr val="FF3B3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>
                <a:solidFill>
                  <a:schemeClr val="bg1"/>
                </a:solidFill>
                <a:latin typeface="Century Gothic" panose="020B0502020202020204" pitchFamily="34" charset="0"/>
              </a:rPr>
              <a:t>VNR Countries Organise Consultations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BEB0946-F691-4B76-9BD8-AC232A530CCA}"/>
              </a:ext>
            </a:extLst>
          </p:cNvPr>
          <p:cNvSpPr/>
          <p:nvPr/>
        </p:nvSpPr>
        <p:spPr>
          <a:xfrm>
            <a:off x="5222449" y="1829876"/>
            <a:ext cx="1498861" cy="639453"/>
          </a:xfrm>
          <a:prstGeom prst="roundRect">
            <a:avLst/>
          </a:prstGeom>
          <a:solidFill>
            <a:srgbClr val="FFC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>
                <a:solidFill>
                  <a:schemeClr val="tx1"/>
                </a:solidFill>
                <a:latin typeface="Century Gothic" panose="020B0502020202020204" pitchFamily="34" charset="0"/>
              </a:rPr>
              <a:t>Call for Examples of SDG Partnerships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24530E8-6B2B-41FC-928E-80EEAD7F6649}"/>
              </a:ext>
            </a:extLst>
          </p:cNvPr>
          <p:cNvSpPr/>
          <p:nvPr/>
        </p:nvSpPr>
        <p:spPr>
          <a:xfrm>
            <a:off x="5213022" y="3818448"/>
            <a:ext cx="1498860" cy="639453"/>
          </a:xfrm>
          <a:prstGeom prst="roundRect">
            <a:avLst/>
          </a:prstGeom>
          <a:solidFill>
            <a:srgbClr val="4472C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>
                <a:solidFill>
                  <a:schemeClr val="bg1"/>
                </a:solidFill>
                <a:latin typeface="Century Gothic" panose="020B0502020202020204" pitchFamily="34" charset="0"/>
              </a:rPr>
              <a:t>5-8 November</a:t>
            </a:r>
          </a:p>
          <a:p>
            <a:pPr algn="ctr"/>
            <a:r>
              <a:rPr lang="en-GB" sz="1100" b="1">
                <a:solidFill>
                  <a:schemeClr val="bg1"/>
                </a:solidFill>
                <a:latin typeface="Century Gothic" panose="020B0502020202020204" pitchFamily="34" charset="0"/>
              </a:rPr>
              <a:t>IAEG SDG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D966C21-C057-44FB-BAC5-08E00396B5CC}"/>
              </a:ext>
            </a:extLst>
          </p:cNvPr>
          <p:cNvSpPr/>
          <p:nvPr/>
        </p:nvSpPr>
        <p:spPr>
          <a:xfrm>
            <a:off x="5213022" y="4582009"/>
            <a:ext cx="1498860" cy="639453"/>
          </a:xfrm>
          <a:prstGeom prst="roundRect">
            <a:avLst/>
          </a:prstGeom>
          <a:solidFill>
            <a:srgbClr val="4472C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>
                <a:solidFill>
                  <a:schemeClr val="bg1"/>
                </a:solidFill>
                <a:latin typeface="Century Gothic" panose="020B0502020202020204" pitchFamily="34" charset="0"/>
              </a:rPr>
              <a:t>Consultation on Revised SDG Indicators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B9B6B95-67DC-44AF-A5C9-1B2BC8A756C2}"/>
              </a:ext>
            </a:extLst>
          </p:cNvPr>
          <p:cNvSpPr/>
          <p:nvPr/>
        </p:nvSpPr>
        <p:spPr>
          <a:xfrm>
            <a:off x="6881564" y="1461252"/>
            <a:ext cx="1498860" cy="639453"/>
          </a:xfrm>
          <a:prstGeom prst="roundRect">
            <a:avLst/>
          </a:prstGeom>
          <a:solidFill>
            <a:srgbClr val="FFC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>
                <a:solidFill>
                  <a:schemeClr val="tx1"/>
                </a:solidFill>
                <a:latin typeface="Century Gothic" panose="020B0502020202020204" pitchFamily="34" charset="0"/>
              </a:rPr>
              <a:t>Preparation for Regional SDG Forums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5FEA798-62D6-4674-9E0D-E0D386FD2B9D}"/>
              </a:ext>
            </a:extLst>
          </p:cNvPr>
          <p:cNvSpPr/>
          <p:nvPr/>
        </p:nvSpPr>
        <p:spPr>
          <a:xfrm>
            <a:off x="6881564" y="2227183"/>
            <a:ext cx="1498860" cy="639453"/>
          </a:xfrm>
          <a:prstGeom prst="roundRect">
            <a:avLst/>
          </a:prstGeom>
          <a:solidFill>
            <a:srgbClr val="FFC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>
                <a:solidFill>
                  <a:schemeClr val="tx1"/>
                </a:solidFill>
                <a:latin typeface="Century Gothic" panose="020B0502020202020204" pitchFamily="34" charset="0"/>
              </a:rPr>
              <a:t>Thematic SDG Forums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0BC624B-D5F0-4F5D-A3DB-26AB01B7171E}"/>
              </a:ext>
            </a:extLst>
          </p:cNvPr>
          <p:cNvSpPr/>
          <p:nvPr/>
        </p:nvSpPr>
        <p:spPr>
          <a:xfrm>
            <a:off x="6909849" y="3014218"/>
            <a:ext cx="1498860" cy="639453"/>
          </a:xfrm>
          <a:prstGeom prst="roundRect">
            <a:avLst/>
          </a:prstGeom>
          <a:solidFill>
            <a:srgbClr val="FF3B3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>
                <a:solidFill>
                  <a:schemeClr val="bg1"/>
                </a:solidFill>
                <a:latin typeface="Century Gothic" panose="020B0502020202020204" pitchFamily="34" charset="0"/>
              </a:rPr>
              <a:t>VNR Draft Reports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1C77CFF-29CD-4F04-822E-ECC0084B447F}"/>
              </a:ext>
            </a:extLst>
          </p:cNvPr>
          <p:cNvSpPr/>
          <p:nvPr/>
        </p:nvSpPr>
        <p:spPr>
          <a:xfrm>
            <a:off x="8540683" y="1461252"/>
            <a:ext cx="1498860" cy="639453"/>
          </a:xfrm>
          <a:prstGeom prst="roundRect">
            <a:avLst/>
          </a:prstGeom>
          <a:solidFill>
            <a:srgbClr val="FFC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>
                <a:solidFill>
                  <a:schemeClr val="tx1"/>
                </a:solidFill>
                <a:latin typeface="Century Gothic" panose="020B0502020202020204" pitchFamily="34" charset="0"/>
              </a:rPr>
              <a:t>Regional SDG Forums Held, Make Reports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5324A47-0DD0-47A6-866B-2DACC15BD571}"/>
              </a:ext>
            </a:extLst>
          </p:cNvPr>
          <p:cNvSpPr/>
          <p:nvPr/>
        </p:nvSpPr>
        <p:spPr>
          <a:xfrm>
            <a:off x="8540683" y="2227183"/>
            <a:ext cx="1498860" cy="639453"/>
          </a:xfrm>
          <a:prstGeom prst="roundRect">
            <a:avLst/>
          </a:prstGeom>
          <a:solidFill>
            <a:srgbClr val="FFC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>
                <a:solidFill>
                  <a:schemeClr val="tx1"/>
                </a:solidFill>
                <a:latin typeface="Century Gothic" panose="020B0502020202020204" pitchFamily="34" charset="0"/>
              </a:rPr>
              <a:t>Thematic SDG Forums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DE8CA53-12C3-4BAE-8EDA-299399688873}"/>
              </a:ext>
            </a:extLst>
          </p:cNvPr>
          <p:cNvSpPr/>
          <p:nvPr/>
        </p:nvSpPr>
        <p:spPr>
          <a:xfrm>
            <a:off x="8568968" y="3014218"/>
            <a:ext cx="1498860" cy="639453"/>
          </a:xfrm>
          <a:prstGeom prst="roundRect">
            <a:avLst/>
          </a:prstGeom>
          <a:solidFill>
            <a:srgbClr val="FF3B3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>
                <a:solidFill>
                  <a:schemeClr val="bg1"/>
                </a:solidFill>
                <a:latin typeface="Century Gothic" panose="020B0502020202020204" pitchFamily="34" charset="0"/>
              </a:rPr>
              <a:t>VNR Reports Finalised, Submitted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1425BF6-BA6A-4507-88EC-7DF3CCA0AEDC}"/>
              </a:ext>
            </a:extLst>
          </p:cNvPr>
          <p:cNvSpPr/>
          <p:nvPr/>
        </p:nvSpPr>
        <p:spPr>
          <a:xfrm>
            <a:off x="8540686" y="4285074"/>
            <a:ext cx="1498860" cy="639453"/>
          </a:xfrm>
          <a:prstGeom prst="roundRect">
            <a:avLst/>
          </a:prstGeom>
          <a:solidFill>
            <a:srgbClr val="4472C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>
                <a:solidFill>
                  <a:schemeClr val="bg1"/>
                </a:solidFill>
                <a:latin typeface="Century Gothic" panose="020B0502020202020204" pitchFamily="34" charset="0"/>
              </a:rPr>
              <a:t>IAEG SDG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D8A704F-ECC3-4FFD-A8EF-0073CE0BF087}"/>
              </a:ext>
            </a:extLst>
          </p:cNvPr>
          <p:cNvSpPr/>
          <p:nvPr/>
        </p:nvSpPr>
        <p:spPr>
          <a:xfrm>
            <a:off x="3582186" y="5373332"/>
            <a:ext cx="1498860" cy="1322763"/>
          </a:xfrm>
          <a:prstGeom prst="roundRect">
            <a:avLst/>
          </a:prstGeom>
          <a:solidFill>
            <a:srgbClr val="92D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>
                <a:solidFill>
                  <a:schemeClr val="tx1"/>
                </a:solidFill>
                <a:latin typeface="Century Gothic" panose="020B0502020202020204" pitchFamily="34" charset="0"/>
              </a:rPr>
              <a:t>Support VNR Countries to Prepare Inputs. </a:t>
            </a:r>
          </a:p>
          <a:p>
            <a:pPr algn="ctr"/>
            <a:r>
              <a:rPr lang="en-GB" sz="1100" b="1">
                <a:solidFill>
                  <a:schemeClr val="tx1"/>
                </a:solidFill>
                <a:latin typeface="Century Gothic" panose="020B0502020202020204" pitchFamily="34" charset="0"/>
              </a:rPr>
              <a:t>Engage with UN Agencies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45C229B-5F29-4B0C-B89D-108D911D38F3}"/>
              </a:ext>
            </a:extLst>
          </p:cNvPr>
          <p:cNvSpPr/>
          <p:nvPr/>
        </p:nvSpPr>
        <p:spPr>
          <a:xfrm>
            <a:off x="5222449" y="5370135"/>
            <a:ext cx="1498860" cy="1341955"/>
          </a:xfrm>
          <a:prstGeom prst="roundRect">
            <a:avLst/>
          </a:prstGeom>
          <a:solidFill>
            <a:srgbClr val="92D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>
                <a:solidFill>
                  <a:schemeClr val="tx1"/>
                </a:solidFill>
                <a:latin typeface="Century Gothic" panose="020B0502020202020204" pitchFamily="34" charset="0"/>
              </a:rPr>
              <a:t>Gather examples of partnerships.</a:t>
            </a:r>
          </a:p>
          <a:p>
            <a:pPr algn="ctr"/>
            <a:r>
              <a:rPr lang="en-GB" sz="1100" b="1">
                <a:solidFill>
                  <a:schemeClr val="tx1"/>
                </a:solidFill>
                <a:latin typeface="Century Gothic" panose="020B0502020202020204" pitchFamily="34" charset="0"/>
              </a:rPr>
              <a:t>Support VNRs. Answer Data Consultation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6DADD33-260E-4EA0-8A45-653A75AA182C}"/>
              </a:ext>
            </a:extLst>
          </p:cNvPr>
          <p:cNvSpPr/>
          <p:nvPr/>
        </p:nvSpPr>
        <p:spPr>
          <a:xfrm>
            <a:off x="6881564" y="5364480"/>
            <a:ext cx="1498860" cy="1333967"/>
          </a:xfrm>
          <a:prstGeom prst="roundRect">
            <a:avLst/>
          </a:prstGeom>
          <a:solidFill>
            <a:srgbClr val="92D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>
                <a:solidFill>
                  <a:schemeClr val="tx1"/>
                </a:solidFill>
                <a:latin typeface="Century Gothic" panose="020B0502020202020204" pitchFamily="34" charset="0"/>
              </a:rPr>
              <a:t>Support engagement in regional/ thematic fora. Prepare HLPF 2018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701E99A-8D58-4BA0-94D9-DA22C715DD7C}"/>
              </a:ext>
            </a:extLst>
          </p:cNvPr>
          <p:cNvSpPr/>
          <p:nvPr/>
        </p:nvSpPr>
        <p:spPr>
          <a:xfrm>
            <a:off x="8568968" y="5362675"/>
            <a:ext cx="1498860" cy="1341955"/>
          </a:xfrm>
          <a:prstGeom prst="roundRect">
            <a:avLst/>
          </a:prstGeom>
          <a:solidFill>
            <a:srgbClr val="92D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>
                <a:solidFill>
                  <a:schemeClr val="tx1"/>
                </a:solidFill>
                <a:latin typeface="Century Gothic" panose="020B0502020202020204" pitchFamily="34" charset="0"/>
              </a:rPr>
              <a:t>Engagement in thematic/ regional fora. Finish DA2I Report 2019. NGO Statement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6EC1A1F-F01F-47AD-9AB1-C91615746D78}"/>
              </a:ext>
            </a:extLst>
          </p:cNvPr>
          <p:cNvSpPr/>
          <p:nvPr/>
        </p:nvSpPr>
        <p:spPr>
          <a:xfrm>
            <a:off x="10190377" y="3014218"/>
            <a:ext cx="1498860" cy="639453"/>
          </a:xfrm>
          <a:prstGeom prst="roundRect">
            <a:avLst/>
          </a:prstGeom>
          <a:solidFill>
            <a:srgbClr val="FF3B3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>
                <a:solidFill>
                  <a:schemeClr val="bg1"/>
                </a:solidFill>
                <a:latin typeface="Century Gothic" panose="020B0502020202020204" pitchFamily="34" charset="0"/>
              </a:rPr>
              <a:t>VNR Reports Presented. HLPF Participation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A3489F38-65CC-475C-8362-FE8019EE06EF}"/>
              </a:ext>
            </a:extLst>
          </p:cNvPr>
          <p:cNvSpPr/>
          <p:nvPr/>
        </p:nvSpPr>
        <p:spPr>
          <a:xfrm>
            <a:off x="10162092" y="1461251"/>
            <a:ext cx="1498860" cy="1405385"/>
          </a:xfrm>
          <a:prstGeom prst="roundRect">
            <a:avLst/>
          </a:prstGeom>
          <a:solidFill>
            <a:srgbClr val="FFC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>
                <a:solidFill>
                  <a:schemeClr val="tx1"/>
                </a:solidFill>
                <a:latin typeface="Century Gothic" panose="020B0502020202020204" pitchFamily="34" charset="0"/>
              </a:rPr>
              <a:t>HLPF: thematic review of SDGs, VNRs, agreement of Ministerial Declaration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CCE20AB5-2B45-45D9-A7E4-C94D9EABAFD3}"/>
              </a:ext>
            </a:extLst>
          </p:cNvPr>
          <p:cNvSpPr/>
          <p:nvPr/>
        </p:nvSpPr>
        <p:spPr>
          <a:xfrm>
            <a:off x="10190377" y="4262282"/>
            <a:ext cx="1498860" cy="639453"/>
          </a:xfrm>
          <a:prstGeom prst="roundRect">
            <a:avLst/>
          </a:prstGeom>
          <a:solidFill>
            <a:srgbClr val="4472C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>
                <a:solidFill>
                  <a:schemeClr val="bg1"/>
                </a:solidFill>
                <a:latin typeface="Century Gothic" panose="020B0502020202020204" pitchFamily="34" charset="0"/>
              </a:rPr>
              <a:t>SDG Data report published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E7F98E69-3A53-46A9-827A-DA6A1EF3C5A3}"/>
              </a:ext>
            </a:extLst>
          </p:cNvPr>
          <p:cNvSpPr/>
          <p:nvPr/>
        </p:nvSpPr>
        <p:spPr>
          <a:xfrm>
            <a:off x="10209231" y="5362675"/>
            <a:ext cx="1498860" cy="1341955"/>
          </a:xfrm>
          <a:prstGeom prst="roundRect">
            <a:avLst/>
          </a:prstGeom>
          <a:solidFill>
            <a:srgbClr val="92D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>
                <a:solidFill>
                  <a:schemeClr val="tx1"/>
                </a:solidFill>
                <a:latin typeface="Century Gothic" panose="020B0502020202020204" pitchFamily="34" charset="0"/>
              </a:rPr>
              <a:t>Work with Members to advocate for HLPF. Engage in HLPF. Launch DA2I Report.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3CE34E7-E82D-4086-BCBB-934B16AD56A0}"/>
              </a:ext>
            </a:extLst>
          </p:cNvPr>
          <p:cNvSpPr txBox="1"/>
          <p:nvPr/>
        </p:nvSpPr>
        <p:spPr>
          <a:xfrm>
            <a:off x="0" y="139901"/>
            <a:ext cx="1006782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>
                <a:solidFill>
                  <a:srgbClr val="004A2C"/>
                </a:solidFill>
                <a:latin typeface="Century Gothic" panose="020B0502020202020204" pitchFamily="34" charset="0"/>
              </a:rPr>
              <a:t>Libraries and the UN 2030 Agenda in 2018-2019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4AD19F6-8E96-4292-8BAE-22AE02927A05}"/>
              </a:ext>
            </a:extLst>
          </p:cNvPr>
          <p:cNvCxnSpPr>
            <a:cxnSpLocks/>
          </p:cNvCxnSpPr>
          <p:nvPr/>
        </p:nvCxnSpPr>
        <p:spPr>
          <a:xfrm>
            <a:off x="1941922" y="2937756"/>
            <a:ext cx="974731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E4059A7-9BDD-49D2-AD02-07042376F4FE}"/>
              </a:ext>
            </a:extLst>
          </p:cNvPr>
          <p:cNvCxnSpPr>
            <a:cxnSpLocks/>
          </p:cNvCxnSpPr>
          <p:nvPr/>
        </p:nvCxnSpPr>
        <p:spPr>
          <a:xfrm flipV="1">
            <a:off x="1941922" y="3729708"/>
            <a:ext cx="9747315" cy="675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5C367EE-4F27-4EB6-B406-1E5677AC1BAA}"/>
              </a:ext>
            </a:extLst>
          </p:cNvPr>
          <p:cNvCxnSpPr>
            <a:cxnSpLocks/>
          </p:cNvCxnSpPr>
          <p:nvPr/>
        </p:nvCxnSpPr>
        <p:spPr>
          <a:xfrm>
            <a:off x="1941922" y="5294093"/>
            <a:ext cx="976616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BC95EDE4-B19B-45CB-8847-AEF2CA586C6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405" y="115443"/>
            <a:ext cx="632164" cy="67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617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0ED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E5B0E4-4912-4C89-B6BB-97507959B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768" y="0"/>
            <a:ext cx="9320463" cy="6858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A272802-68CF-4C2B-BD47-EB5DB5047091}"/>
              </a:ext>
            </a:extLst>
          </p:cNvPr>
          <p:cNvSpPr/>
          <p:nvPr/>
        </p:nvSpPr>
        <p:spPr>
          <a:xfrm>
            <a:off x="2828260" y="5263117"/>
            <a:ext cx="1010093" cy="457200"/>
          </a:xfrm>
          <a:prstGeom prst="ellipse">
            <a:avLst/>
          </a:prstGeom>
          <a:noFill/>
          <a:ln w="38100">
            <a:solidFill>
              <a:srgbClr val="E154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9882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0ED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3A609B-95DA-4BED-92E2-B953CBC78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582" y="0"/>
            <a:ext cx="9078835" cy="6858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E43B07C-CF88-464D-8B26-CA1893CBF0B3}"/>
              </a:ext>
            </a:extLst>
          </p:cNvPr>
          <p:cNvSpPr/>
          <p:nvPr/>
        </p:nvSpPr>
        <p:spPr>
          <a:xfrm>
            <a:off x="5199321" y="2881423"/>
            <a:ext cx="5220586" cy="2456122"/>
          </a:xfrm>
          <a:prstGeom prst="ellipse">
            <a:avLst/>
          </a:prstGeom>
          <a:noFill/>
          <a:ln w="38100">
            <a:solidFill>
              <a:srgbClr val="E154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9147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566F86E-E45C-49F5-86F1-795010168F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5484" y="1447234"/>
            <a:ext cx="9781031" cy="20890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7430FB6-689D-4C2F-AFAF-AFB982DB153F}"/>
              </a:ext>
            </a:extLst>
          </p:cNvPr>
          <p:cNvSpPr/>
          <p:nvPr/>
        </p:nvSpPr>
        <p:spPr>
          <a:xfrm>
            <a:off x="1686913" y="354297"/>
            <a:ext cx="84672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4800" b="1" err="1">
                <a:solidFill>
                  <a:srgbClr val="6D9254"/>
                </a:solidFill>
              </a:rPr>
              <a:t>Questions</a:t>
            </a:r>
            <a:r>
              <a:rPr lang="es-AR" sz="4800" b="1">
                <a:solidFill>
                  <a:srgbClr val="6D9254"/>
                </a:solidFill>
              </a:rPr>
              <a:t>? </a:t>
            </a:r>
            <a:r>
              <a:rPr lang="es-AR" sz="4800" b="1" err="1">
                <a:solidFill>
                  <a:srgbClr val="E15436"/>
                </a:solidFill>
              </a:rPr>
              <a:t>Stay</a:t>
            </a:r>
            <a:r>
              <a:rPr lang="es-AR" sz="4800" b="1">
                <a:solidFill>
                  <a:srgbClr val="E15436"/>
                </a:solidFill>
              </a:rPr>
              <a:t> in </a:t>
            </a:r>
            <a:r>
              <a:rPr lang="es-AR" sz="4800" b="1" err="1">
                <a:solidFill>
                  <a:srgbClr val="E15436"/>
                </a:solidFill>
              </a:rPr>
              <a:t>touch</a:t>
            </a:r>
            <a:r>
              <a:rPr lang="es-AR" sz="4800" b="1">
                <a:solidFill>
                  <a:srgbClr val="E15436"/>
                </a:solidFill>
              </a:rPr>
              <a:t>! </a:t>
            </a:r>
            <a:r>
              <a:rPr lang="es-AR" sz="4800" b="1">
                <a:solidFill>
                  <a:srgbClr val="00B9FE"/>
                </a:solidFill>
              </a:rPr>
              <a:t>Share!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D33E16-BEF0-4A09-92AC-7D7AD24610C0}"/>
              </a:ext>
            </a:extLst>
          </p:cNvPr>
          <p:cNvSpPr/>
          <p:nvPr/>
        </p:nvSpPr>
        <p:spPr>
          <a:xfrm>
            <a:off x="2120741" y="3760765"/>
            <a:ext cx="72654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4400" b="1">
                <a:solidFill>
                  <a:srgbClr val="6D9254"/>
                </a:solidFill>
              </a:rPr>
              <a:t>ifla.org/libraries-development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ED4A98-CBCB-4A49-8CA4-C90AB35C1005}"/>
              </a:ext>
            </a:extLst>
          </p:cNvPr>
          <p:cNvSpPr/>
          <p:nvPr/>
        </p:nvSpPr>
        <p:spPr>
          <a:xfrm>
            <a:off x="8031943" y="4639574"/>
            <a:ext cx="25667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3200" b="1">
                <a:solidFill>
                  <a:srgbClr val="E15436"/>
                </a:solidFill>
              </a:rPr>
              <a:t>DA2I@ifla.org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47AADE-62C6-4F8A-B0AD-F63AC08548B3}"/>
              </a:ext>
            </a:extLst>
          </p:cNvPr>
          <p:cNvSpPr/>
          <p:nvPr/>
        </p:nvSpPr>
        <p:spPr>
          <a:xfrm>
            <a:off x="1619801" y="4635485"/>
            <a:ext cx="28372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3200" b="1">
                <a:solidFill>
                  <a:srgbClr val="E15436"/>
                </a:solidFill>
              </a:rPr>
              <a:t>@IFLA_Lib4Dev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FF0706-469B-43F2-A350-6098926CE357}"/>
              </a:ext>
            </a:extLst>
          </p:cNvPr>
          <p:cNvSpPr/>
          <p:nvPr/>
        </p:nvSpPr>
        <p:spPr>
          <a:xfrm>
            <a:off x="4619191" y="4635486"/>
            <a:ext cx="17488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3200" b="1">
                <a:solidFill>
                  <a:srgbClr val="E15436"/>
                </a:solidFill>
              </a:rPr>
              <a:t>#Lib4Dev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19FE85-062E-49C9-BB4E-5B3A7FF8A6BF}"/>
              </a:ext>
            </a:extLst>
          </p:cNvPr>
          <p:cNvSpPr/>
          <p:nvPr/>
        </p:nvSpPr>
        <p:spPr>
          <a:xfrm>
            <a:off x="6597885" y="4656614"/>
            <a:ext cx="12041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3200" b="1">
                <a:solidFill>
                  <a:srgbClr val="E15436"/>
                </a:solidFill>
              </a:rPr>
              <a:t>#DA2I</a:t>
            </a:r>
          </a:p>
        </p:txBody>
      </p:sp>
      <p:pic>
        <p:nvPicPr>
          <p:cNvPr id="14" name="Picture 13" descr="A close up of a logo&#10;&#10;Description generated with high confidence">
            <a:extLst>
              <a:ext uri="{FF2B5EF4-FFF2-40B4-BE49-F238E27FC236}">
                <a16:creationId xmlns:a16="http://schemas.microsoft.com/office/drawing/2014/main" id="{6B13D9CB-5621-43A6-8302-574657CFA2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02" y="5856851"/>
            <a:ext cx="2675145" cy="7370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D0275EF-9233-4E6B-9ED4-40569CDC2244}"/>
              </a:ext>
            </a:extLst>
          </p:cNvPr>
          <p:cNvSpPr/>
          <p:nvPr/>
        </p:nvSpPr>
        <p:spPr>
          <a:xfrm>
            <a:off x="3907451" y="5410766"/>
            <a:ext cx="4377096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3200" b="1" dirty="0">
                <a:solidFill>
                  <a:srgbClr val="00B9FE"/>
                </a:solidFill>
              </a:rPr>
              <a:t>Stephen.Wyber@ifla.org</a:t>
            </a:r>
          </a:p>
        </p:txBody>
      </p:sp>
    </p:spTree>
    <p:extLst>
      <p:ext uri="{BB962C8B-B14F-4D97-AF65-F5344CB8AC3E}">
        <p14:creationId xmlns:p14="http://schemas.microsoft.com/office/powerpoint/2010/main" val="760009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417E1D-A287-4F89-BD5C-FA1EB5BB10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8381" y="224050"/>
            <a:ext cx="7366246" cy="569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633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C022EE-09E5-45CC-9B61-24B2F70164BB}"/>
              </a:ext>
            </a:extLst>
          </p:cNvPr>
          <p:cNvSpPr/>
          <p:nvPr/>
        </p:nvSpPr>
        <p:spPr>
          <a:xfrm>
            <a:off x="799125" y="1156196"/>
            <a:ext cx="835263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>
                <a:solidFill>
                  <a:srgbClr val="6D9254"/>
                </a:solidFill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SDGs affirm that </a:t>
            </a:r>
            <a:r>
              <a:rPr lang="en-GB" sz="5400">
                <a:solidFill>
                  <a:srgbClr val="E15436"/>
                </a:solidFill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 to information </a:t>
            </a:r>
            <a:r>
              <a:rPr lang="en-GB" sz="5400">
                <a:solidFill>
                  <a:srgbClr val="6D9254"/>
                </a:solidFill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essential for </a:t>
            </a:r>
            <a:r>
              <a:rPr lang="en-GB" sz="5400">
                <a:solidFill>
                  <a:srgbClr val="E15436"/>
                </a:solidFill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 </a:t>
            </a:r>
            <a:r>
              <a:rPr lang="en-GB" sz="5400">
                <a:solidFill>
                  <a:srgbClr val="6D9254"/>
                </a:solidFill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across the board</a:t>
            </a:r>
            <a:endParaRPr lang="en-GB" sz="5400">
              <a:solidFill>
                <a:srgbClr val="6D9254"/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376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C022EE-09E5-45CC-9B61-24B2F70164BB}"/>
              </a:ext>
            </a:extLst>
          </p:cNvPr>
          <p:cNvSpPr/>
          <p:nvPr/>
        </p:nvSpPr>
        <p:spPr>
          <a:xfrm>
            <a:off x="799125" y="1156196"/>
            <a:ext cx="835263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>
                <a:solidFill>
                  <a:srgbClr val="6D9254"/>
                </a:solidFill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SDGs are an </a:t>
            </a:r>
            <a:r>
              <a:rPr lang="en-GB" sz="5400">
                <a:solidFill>
                  <a:srgbClr val="E15436"/>
                </a:solidFill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opportunity </a:t>
            </a:r>
            <a:r>
              <a:rPr lang="en-GB" sz="5400">
                <a:solidFill>
                  <a:srgbClr val="6D9254"/>
                </a:solidFill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explain the </a:t>
            </a:r>
            <a:r>
              <a:rPr lang="en-GB" sz="5400">
                <a:solidFill>
                  <a:srgbClr val="E15436"/>
                </a:solidFill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importance</a:t>
            </a:r>
            <a:r>
              <a:rPr lang="en-GB" sz="5400">
                <a:solidFill>
                  <a:srgbClr val="6D9254"/>
                </a:solidFill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libraries, and call for </a:t>
            </a:r>
            <a:r>
              <a:rPr lang="en-GB" sz="5400">
                <a:solidFill>
                  <a:srgbClr val="E15436"/>
                </a:solidFill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</a:t>
            </a:r>
            <a:endParaRPr lang="en-GB" sz="5400">
              <a:solidFill>
                <a:srgbClr val="6D9254"/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527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B0F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DGs">
            <a:extLst>
              <a:ext uri="{FF2B5EF4-FFF2-40B4-BE49-F238E27FC236}">
                <a16:creationId xmlns:a16="http://schemas.microsoft.com/office/drawing/2014/main" id="{752339DC-3B39-4592-BC27-141381977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51004"/>
            <a:ext cx="6302704" cy="420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F9C2FE-E537-4329-9987-3C9C6B93F3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926" y="332710"/>
            <a:ext cx="6085959" cy="106958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CF9CD12-8FB3-411A-B3ED-B611D1A101B3}"/>
              </a:ext>
            </a:extLst>
          </p:cNvPr>
          <p:cNvSpPr/>
          <p:nvPr/>
        </p:nvSpPr>
        <p:spPr>
          <a:xfrm>
            <a:off x="456146" y="6498847"/>
            <a:ext cx="16407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>
                <a:solidFill>
                  <a:schemeClr val="bg1"/>
                </a:solidFill>
                <a:latin typeface="Franklin Gothic Book" panose="020B0503020102020204" pitchFamily="34" charset="0"/>
              </a:rPr>
              <a:t>© UN Photo/Cia Pak</a:t>
            </a:r>
            <a:endParaRPr lang="it-IT" sz="1200" b="0" i="0">
              <a:solidFill>
                <a:schemeClr val="bg1"/>
              </a:solidFill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15AFCF-65CF-4162-B692-E1FEA8850942}"/>
              </a:ext>
            </a:extLst>
          </p:cNvPr>
          <p:cNvSpPr txBox="1"/>
          <p:nvPr/>
        </p:nvSpPr>
        <p:spPr>
          <a:xfrm>
            <a:off x="6896559" y="452007"/>
            <a:ext cx="4943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>
                <a:solidFill>
                  <a:schemeClr val="bg1"/>
                </a:solidFill>
                <a:latin typeface="Franklin Gothic Demi" panose="020B0703020102020204" pitchFamily="34" charset="0"/>
              </a:rPr>
              <a:t>Organised every year in the United Nations Headquarters, New York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DDFDE6-DE8B-4CCB-A4EC-E0C7F5BE7E98}"/>
              </a:ext>
            </a:extLst>
          </p:cNvPr>
          <p:cNvSpPr/>
          <p:nvPr/>
        </p:nvSpPr>
        <p:spPr>
          <a:xfrm>
            <a:off x="6691559" y="6237236"/>
            <a:ext cx="5207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>
                <a:solidFill>
                  <a:srgbClr val="00B9FE"/>
                </a:solidFill>
                <a:latin typeface="Franklin Gothic Demi" panose="020B0703020102020204" pitchFamily="34" charset="0"/>
              </a:rPr>
              <a:t>https://sustainabledevelopment.un.org/hlpf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F6DC18-C86F-419D-8050-D7A34AC78CD1}"/>
              </a:ext>
            </a:extLst>
          </p:cNvPr>
          <p:cNvSpPr txBox="1"/>
          <p:nvPr/>
        </p:nvSpPr>
        <p:spPr>
          <a:xfrm>
            <a:off x="6315541" y="1545067"/>
            <a:ext cx="55240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00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n-GB" sz="2400"/>
              <a:t>More than 2000 participants from around the world (including Heads and Deputy Heads of State and Government, Ministers, Vice-Ministers and other ministerial-level officials, Civil Society, Private Sector and Academia)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4B52D72-DD55-4FE7-9C67-DE4CEE99FDE5}"/>
              </a:ext>
            </a:extLst>
          </p:cNvPr>
          <p:cNvSpPr/>
          <p:nvPr/>
        </p:nvSpPr>
        <p:spPr>
          <a:xfrm>
            <a:off x="6654189" y="4174498"/>
            <a:ext cx="51440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>
                <a:solidFill>
                  <a:schemeClr val="bg1"/>
                </a:solidFill>
                <a:latin typeface="Franklin Gothic Demi" panose="020B0703020102020204" pitchFamily="34" charset="0"/>
              </a:rPr>
              <a:t>Every year Member States volunteer to be part of the  Voluntary National Reviews (42 countries will have their VNR in 2019)</a:t>
            </a:r>
          </a:p>
        </p:txBody>
      </p:sp>
    </p:spTree>
    <p:extLst>
      <p:ext uri="{BB962C8B-B14F-4D97-AF65-F5344CB8AC3E}">
        <p14:creationId xmlns:p14="http://schemas.microsoft.com/office/powerpoint/2010/main" val="2766692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flaorg.sharepoint.com/sites/iap/Gedeelde%20%20documenten/HLPF%202018/Photos/B75902D4-D886-4253-BC19-2DD396AE82EF.jpeg">
            <a:extLst>
              <a:ext uri="{FF2B5EF4-FFF2-40B4-BE49-F238E27FC236}">
                <a16:creationId xmlns:a16="http://schemas.microsoft.com/office/drawing/2014/main" id="{DC5765F6-A50D-4646-B187-98D0F30709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75E5647-1907-4B2F-AE84-3331FA081C9C}"/>
              </a:ext>
            </a:extLst>
          </p:cNvPr>
          <p:cNvSpPr/>
          <p:nvPr/>
        </p:nvSpPr>
        <p:spPr>
          <a:xfrm>
            <a:off x="634314" y="4479196"/>
            <a:ext cx="9646507" cy="156966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GB" sz="3200">
                <a:solidFill>
                  <a:schemeClr val="bg1"/>
                </a:solidFill>
                <a:highlight>
                  <a:srgbClr val="6D9254"/>
                </a:highlight>
                <a:latin typeface="Franklin Gothic Demi" panose="020B0703020102020204" pitchFamily="34" charset="0"/>
                <a:cs typeface="Times New Roman" panose="02020603050405020304" pitchFamily="18" charset="0"/>
              </a:rPr>
              <a:t>Member States have to (should) ‘consult with civil society, prepare a report on progress in implementing the SDGs, and present it at HLPF</a:t>
            </a:r>
          </a:p>
        </p:txBody>
      </p:sp>
    </p:spTree>
    <p:extLst>
      <p:ext uri="{BB962C8B-B14F-4D97-AF65-F5344CB8AC3E}">
        <p14:creationId xmlns:p14="http://schemas.microsoft.com/office/powerpoint/2010/main" val="1148850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BF37FB8-E8C5-4232-A9C6-874734A173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612" y="72735"/>
            <a:ext cx="1234126" cy="12341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E79DB5-70BF-4A29-A378-FFE4604E18F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4990" y="109419"/>
            <a:ext cx="1234126" cy="12341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D2B95B-3D50-41CE-B58E-8FA85121042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8368" y="111003"/>
            <a:ext cx="1234126" cy="12341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594012-D465-4B51-BA03-6F1E1E1B1CD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8168" y="109421"/>
            <a:ext cx="1234126" cy="12341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4EB5D1-FAF0-4783-94F5-1E36F519764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7968" y="109419"/>
            <a:ext cx="1234127" cy="12341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4451CF1-057F-4B2B-A46B-B2CC6B9B9FC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7768" y="109418"/>
            <a:ext cx="1234127" cy="123412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F3DC12B-1574-4A9D-B35D-DF2C223A639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4817" y="109418"/>
            <a:ext cx="1234127" cy="123412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398544B-A837-4634-8CD8-F85DB102F26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031" y="1210974"/>
            <a:ext cx="1234127" cy="123412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E26AFE4-4AAD-445C-80EA-1BB53BC8FCAD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0470" y="1253759"/>
            <a:ext cx="1234126" cy="123412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A33A026-3540-4653-9569-363CBE57F81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3003" y="1254005"/>
            <a:ext cx="1234125" cy="123412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F5BA329-E2D5-4601-84D2-D974A1C5E273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5235" y="1269883"/>
            <a:ext cx="1234126" cy="123412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8B8D5FF-67F5-4AB5-824B-55520108E5E6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9114" y="1253760"/>
            <a:ext cx="1234125" cy="123412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97A514F-40D3-44FD-BC61-A435B00BA0EA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5941" y="1269884"/>
            <a:ext cx="1234125" cy="123412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845AA61-5DAC-4B1A-8B3F-30FB57698A6E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4817" y="1269883"/>
            <a:ext cx="1234126" cy="123412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73A9439-4A19-4E38-AB38-FEB64DD8A3AC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756" y="2296329"/>
            <a:ext cx="1234127" cy="123412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683B803-47DF-4B9C-ACCB-705D680025CF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7923" y="2334620"/>
            <a:ext cx="1234126" cy="123412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AD9F63F-FB54-42A7-A541-76979BFD4C8B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5550" y="2345037"/>
            <a:ext cx="1234127" cy="123412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60E947B0-F95F-465E-9919-9B0EF6DAF2DC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3178" y="2334620"/>
            <a:ext cx="1234126" cy="123412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FEA1358-C32A-4C8E-A106-EBF959B9EF96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977" y="2345037"/>
            <a:ext cx="1234126" cy="123412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8F20A10-B8D1-49A4-B613-E40149B39933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8842" y="2345037"/>
            <a:ext cx="1234126" cy="123412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22707A4-A50E-4C71-8011-C8C32D2EA281}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4580" y="2345037"/>
            <a:ext cx="1234126" cy="123412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311A795-3ACF-4D20-9505-CA20CD4CA4F1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279" y="3434569"/>
            <a:ext cx="1234127" cy="123412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5EC9F98-ECAD-41B6-8A18-B27688B74C4E}"/>
              </a:ext>
            </a:extLst>
          </p:cNvPr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2952" y="3450440"/>
            <a:ext cx="1234127" cy="123412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AB4F66C2-3D50-4422-A5D0-2FA67DCF6839}"/>
              </a:ext>
            </a:extLst>
          </p:cNvPr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2543" y="3476128"/>
            <a:ext cx="1234127" cy="123412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BDFADC27-EE1A-4279-8FE5-8C4EF067BC85}"/>
              </a:ext>
            </a:extLst>
          </p:cNvPr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6795" y="3476128"/>
            <a:ext cx="1234127" cy="123412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8AFB1D77-2CFF-4BCC-A6B2-02F9C515415A}"/>
              </a:ext>
            </a:extLst>
          </p:cNvPr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9112" y="3487784"/>
            <a:ext cx="1234127" cy="123412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9A8D3805-1738-4C54-8F32-E8EF35AB03DD}"/>
              </a:ext>
            </a:extLst>
          </p:cNvPr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7767" y="3487784"/>
            <a:ext cx="1234127" cy="1234127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2D937A08-978F-4B00-84F3-7F5501308B92}"/>
              </a:ext>
            </a:extLst>
          </p:cNvPr>
          <p:cNvPicPr>
            <a:picLocks noChangeAspect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2632" y="3487784"/>
            <a:ext cx="1234127" cy="1234127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E73E6AA6-19FB-4CF6-95E9-869999CF97AC}"/>
              </a:ext>
            </a:extLst>
          </p:cNvPr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278" y="4566261"/>
            <a:ext cx="1234127" cy="123412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DD0B7250-4EE7-4193-97ED-18978076FF91}"/>
              </a:ext>
            </a:extLst>
          </p:cNvPr>
          <p:cNvPicPr>
            <a:picLocks noChangeAspect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7923" y="4616271"/>
            <a:ext cx="1234127" cy="1234127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EFC7249D-06B3-4D45-A3B1-C7F2C7C6EF46}"/>
              </a:ext>
            </a:extLst>
          </p:cNvPr>
          <p:cNvPicPr>
            <a:picLocks noChangeAspect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2175" y="4579072"/>
            <a:ext cx="1234127" cy="1234127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C58BFB17-536E-4605-ACA9-85D042173CAB}"/>
              </a:ext>
            </a:extLst>
          </p:cNvPr>
          <p:cNvPicPr>
            <a:picLocks noChangeAspect="1"/>
          </p:cNvPicPr>
          <p:nvPr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1766" y="4566261"/>
            <a:ext cx="1234127" cy="1234127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24699645-FA66-4F22-BB70-F15CA4181EA2}"/>
              </a:ext>
            </a:extLst>
          </p:cNvPr>
          <p:cNvPicPr>
            <a:picLocks noChangeAspect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0586" y="4579072"/>
            <a:ext cx="1234127" cy="1234127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F4AC7855-BA82-4A06-BBBB-E6604031E405}"/>
              </a:ext>
            </a:extLst>
          </p:cNvPr>
          <p:cNvPicPr>
            <a:picLocks noChangeAspect="1"/>
          </p:cNvPicPr>
          <p:nvPr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7766" y="4579072"/>
            <a:ext cx="1234127" cy="1234127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55F6A281-4F49-4D21-BF45-E5862CA5F778}"/>
              </a:ext>
            </a:extLst>
          </p:cNvPr>
          <p:cNvPicPr>
            <a:picLocks noChangeAspect="1"/>
          </p:cNvPicPr>
          <p:nvPr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2632" y="4600147"/>
            <a:ext cx="1234127" cy="1234127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CBFE5A73-990B-4207-84F8-BCF55B8DA147}"/>
              </a:ext>
            </a:extLst>
          </p:cNvPr>
          <p:cNvPicPr>
            <a:picLocks noChangeAspect="1"/>
          </p:cNvPicPr>
          <p:nvPr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592" y="5623873"/>
            <a:ext cx="1234127" cy="1234127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AF380466-656A-4F67-A71F-E9F98EAEE670}"/>
              </a:ext>
            </a:extLst>
          </p:cNvPr>
          <p:cNvPicPr>
            <a:picLocks noChangeAspect="1"/>
          </p:cNvPicPr>
          <p:nvPr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397" y="5617486"/>
            <a:ext cx="1234127" cy="1234127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5CFE5CA1-D054-4EC5-B21E-1D31BA2F1A02}"/>
              </a:ext>
            </a:extLst>
          </p:cNvPr>
          <p:cNvPicPr>
            <a:picLocks noChangeAspect="1"/>
          </p:cNvPicPr>
          <p:nvPr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2376" y="5619656"/>
            <a:ext cx="1253925" cy="125392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C871DD4E-BA35-4A1B-ACA2-69916A089F8F}"/>
              </a:ext>
            </a:extLst>
          </p:cNvPr>
          <p:cNvPicPr>
            <a:picLocks noChangeAspect="1"/>
          </p:cNvPicPr>
          <p:nvPr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280" y="5639454"/>
            <a:ext cx="1234127" cy="1234127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17237B73-2BB5-4982-AB10-03FBA32DBD27}"/>
              </a:ext>
            </a:extLst>
          </p:cNvPr>
          <p:cNvPicPr>
            <a:picLocks noChangeAspect="1"/>
          </p:cNvPicPr>
          <p:nvPr/>
        </p:nvPicPr>
        <p:blipFill>
          <a:blip r:embed="rId4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2060" y="5606949"/>
            <a:ext cx="1234127" cy="1234127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1ADD5FE1-B464-4D2D-A865-AE523C104116}"/>
              </a:ext>
            </a:extLst>
          </p:cNvPr>
          <p:cNvPicPr>
            <a:picLocks noChangeAspect="1"/>
          </p:cNvPicPr>
          <p:nvPr/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7765" y="5606948"/>
            <a:ext cx="1234127" cy="1234127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089FCC20-9806-4976-BD97-360BFA5483B2}"/>
              </a:ext>
            </a:extLst>
          </p:cNvPr>
          <p:cNvPicPr>
            <a:picLocks noChangeAspect="1"/>
          </p:cNvPicPr>
          <p:nvPr/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7202" y="5634198"/>
            <a:ext cx="1234127" cy="1234127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96D288B7-AACF-4946-A76E-9257840D23D4}"/>
              </a:ext>
            </a:extLst>
          </p:cNvPr>
          <p:cNvSpPr txBox="1"/>
          <p:nvPr/>
        </p:nvSpPr>
        <p:spPr>
          <a:xfrm>
            <a:off x="1297720" y="1662487"/>
            <a:ext cx="9284911" cy="3416320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200">
                <a:solidFill>
                  <a:srgbClr val="00B9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42 COUNTRIES HAVE VOLUNTEERED TO DO VNRs IN 2019</a:t>
            </a:r>
          </a:p>
        </p:txBody>
      </p:sp>
    </p:spTree>
    <p:extLst>
      <p:ext uri="{BB962C8B-B14F-4D97-AF65-F5344CB8AC3E}">
        <p14:creationId xmlns:p14="http://schemas.microsoft.com/office/powerpoint/2010/main" val="2693047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417E1D-A287-4F89-BD5C-FA1EB5BB10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261" b="12780"/>
          <a:stretch/>
        </p:blipFill>
        <p:spPr>
          <a:xfrm>
            <a:off x="1127899" y="474532"/>
            <a:ext cx="9936201" cy="590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779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A58160D9C105409FDA890E23E55EAC" ma:contentTypeVersion="6" ma:contentTypeDescription="Create a new document." ma:contentTypeScope="" ma:versionID="e57fda84e6d11d1989c3d149b767db3f">
  <xsd:schema xmlns:xsd="http://www.w3.org/2001/XMLSchema" xmlns:xs="http://www.w3.org/2001/XMLSchema" xmlns:p="http://schemas.microsoft.com/office/2006/metadata/properties" xmlns:ns2="dd45a42e-51b3-4231-a9a1-2d49991fb642" targetNamespace="http://schemas.microsoft.com/office/2006/metadata/properties" ma:root="true" ma:fieldsID="6c71f9c769b6fa01ebb5eb7c4ca5fa27" ns2:_="">
    <xsd:import namespace="dd45a42e-51b3-4231-a9a1-2d49991fb6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45a42e-51b3-4231-a9a1-2d49991fb6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7194B1A-D6FE-40BD-8DA9-66BDC3B28F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44D6C2-79D2-4E1E-9B37-0F1DD2EDC3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45a42e-51b3-4231-a9a1-2d49991fb6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5042E92-6F91-4F57-B022-D89833AE4C61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dd45a42e-51b3-4231-a9a1-2d49991fb642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812</Words>
  <Application>Microsoft Office PowerPoint</Application>
  <PresentationFormat>Widescreen</PresentationFormat>
  <Paragraphs>195</Paragraphs>
  <Slides>25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Century Gothic</vt:lpstr>
      <vt:lpstr>Franklin Gothic Book</vt:lpstr>
      <vt:lpstr>Franklin Gothic Demi</vt:lpstr>
      <vt:lpstr>Franklin Gothic Medium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IFLA Webinar: The SDGs in 2019</dc:title>
  <dc:creator>ifla@ifla.org</dc:creator>
  <cp:lastModifiedBy>Violeta Bertolini</cp:lastModifiedBy>
  <cp:revision>4</cp:revision>
  <cp:lastPrinted>2018-05-18T12:06:05Z</cp:lastPrinted>
  <dcterms:modified xsi:type="dcterms:W3CDTF">2018-09-21T12:27:58Z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0x0101003CA58160D9C105409FDA890E23E55EAC</vt:lpwstr>
  </property>
</Properties>
</file>